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ppt/charts/chart7.xml" ContentType="application/vnd.openxmlformats-officedocument.drawingml.chart+xml"/>
  <Override PartName="/ppt/charts/style6.xml" ContentType="application/vnd.ms-office.chartstyle+xml"/>
  <Override PartName="/ppt/charts/colors6.xml" ContentType="application/vnd.ms-office.chartcolorstyle+xml"/>
  <Override PartName="/ppt/charts/chart8.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3.xml" ContentType="application/vnd.openxmlformats-officedocument.presentationml.notesSlide+xml"/>
  <Override PartName="/ppt/charts/chart9.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1.xml" ContentType="application/vnd.openxmlformats-officedocument.themeOverride+xml"/>
  <Override PartName="/ppt/charts/chart10.xml" ContentType="application/vnd.openxmlformats-officedocument.drawingml.chart+xml"/>
  <Override PartName="/ppt/charts/style9.xml" ContentType="application/vnd.ms-office.chartstyle+xml"/>
  <Override PartName="/ppt/charts/colors9.xml" ContentType="application/vnd.ms-office.chartcolorstyle+xml"/>
  <Override PartName="/ppt/theme/themeOverride2.xml" ContentType="application/vnd.openxmlformats-officedocument.themeOverride+xml"/>
  <Override PartName="/ppt/charts/chart11.xml" ContentType="application/vnd.openxmlformats-officedocument.drawingml.chart+xml"/>
  <Override PartName="/ppt/charts/style10.xml" ContentType="application/vnd.ms-office.chartstyle+xml"/>
  <Override PartName="/ppt/charts/colors10.xml" ContentType="application/vnd.ms-office.chartcolorstyle+xml"/>
  <Override PartName="/ppt/theme/themeOverride3.xml" ContentType="application/vnd.openxmlformats-officedocument.themeOverride+xml"/>
  <Override PartName="/ppt/notesSlides/notesSlide4.xml" ContentType="application/vnd.openxmlformats-officedocument.presentationml.notesSlide+xml"/>
  <Override PartName="/ppt/charts/chart12.xml" ContentType="application/vnd.openxmlformats-officedocument.drawingml.chart+xml"/>
  <Override PartName="/ppt/charts/style11.xml" ContentType="application/vnd.ms-office.chartstyle+xml"/>
  <Override PartName="/ppt/charts/colors11.xml" ContentType="application/vnd.ms-office.chartcolorstyle+xml"/>
  <Override PartName="/ppt/theme/themeOverride4.xml" ContentType="application/vnd.openxmlformats-officedocument.themeOverride+xml"/>
  <Override PartName="/ppt/drawings/drawing1.xml" ContentType="application/vnd.openxmlformats-officedocument.drawingml.chartshapes+xml"/>
  <Override PartName="/ppt/charts/chart13.xml" ContentType="application/vnd.openxmlformats-officedocument.drawingml.chart+xml"/>
  <Override PartName="/ppt/charts/style12.xml" ContentType="application/vnd.ms-office.chartstyle+xml"/>
  <Override PartName="/ppt/charts/colors12.xml" ContentType="application/vnd.ms-office.chartcolorstyle+xml"/>
  <Override PartName="/ppt/theme/themeOverride5.xml" ContentType="application/vnd.openxmlformats-officedocument.themeOverride+xml"/>
  <Override PartName="/ppt/drawings/drawing2.xml" ContentType="application/vnd.openxmlformats-officedocument.drawingml.chartshapes+xml"/>
  <Override PartName="/ppt/charts/chart14.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5.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6.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7.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8.xml" ContentType="application/vnd.openxmlformats-officedocument.drawingml.chart+xml"/>
  <Override PartName="/ppt/charts/style17.xml" ContentType="application/vnd.ms-office.chartstyle+xml"/>
  <Override PartName="/ppt/charts/colors17.xml" ContentType="application/vnd.ms-office.chartcolorstyle+xml"/>
  <Override PartName="/ppt/notesSlides/notesSlide5.xml" ContentType="application/vnd.openxmlformats-officedocument.presentationml.notesSlide+xml"/>
  <Override PartName="/ppt/charts/chart19.xml" ContentType="application/vnd.openxmlformats-officedocument.drawingml.chart+xml"/>
  <Override PartName="/ppt/charts/style18.xml" ContentType="application/vnd.ms-office.chartstyle+xml"/>
  <Override PartName="/ppt/charts/colors18.xml" ContentType="application/vnd.ms-office.chartcolorstyle+xml"/>
  <Override PartName="/ppt/theme/themeOverride6.xml" ContentType="application/vnd.openxmlformats-officedocument.themeOverride+xml"/>
  <Override PartName="/ppt/charts/chart20.xml" ContentType="application/vnd.openxmlformats-officedocument.drawingml.chart+xml"/>
  <Override PartName="/ppt/charts/style19.xml" ContentType="application/vnd.ms-office.chartstyle+xml"/>
  <Override PartName="/ppt/charts/colors19.xml" ContentType="application/vnd.ms-office.chartcolorstyle+xml"/>
  <Override PartName="/ppt/theme/themeOverride7.xml" ContentType="application/vnd.openxmlformats-officedocument.themeOverride+xml"/>
  <Override PartName="/ppt/charts/chart21.xml" ContentType="application/vnd.openxmlformats-officedocument.drawingml.chart+xml"/>
  <Override PartName="/ppt/charts/style20.xml" ContentType="application/vnd.ms-office.chartstyle+xml"/>
  <Override PartName="/ppt/charts/colors20.xml" ContentType="application/vnd.ms-office.chartcolorstyle+xml"/>
  <Override PartName="/ppt/theme/themeOverride8.xml" ContentType="application/vnd.openxmlformats-officedocument.themeOverride+xml"/>
  <Override PartName="/ppt/charts/chart22.xml" ContentType="application/vnd.openxmlformats-officedocument.drawingml.chart+xml"/>
  <Override PartName="/ppt/charts/style21.xml" ContentType="application/vnd.ms-office.chartstyle+xml"/>
  <Override PartName="/ppt/charts/colors21.xml" ContentType="application/vnd.ms-office.chartcolorstyle+xml"/>
  <Override PartName="/ppt/theme/themeOverride9.xml" ContentType="application/vnd.openxmlformats-officedocument.themeOverride+xml"/>
  <Override PartName="/ppt/notesSlides/notesSlide6.xml" ContentType="application/vnd.openxmlformats-officedocument.presentationml.notesSlide+xml"/>
  <Override PartName="/ppt/charts/chart23.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4.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5.xml" ContentType="application/vnd.openxmlformats-officedocument.drawingml.chart+xml"/>
  <Override PartName="/ppt/charts/style24.xml" ContentType="application/vnd.ms-office.chartstyle+xml"/>
  <Override PartName="/ppt/charts/colors24.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0"/>
  </p:notesMasterIdLst>
  <p:handoutMasterIdLst>
    <p:handoutMasterId r:id="rId41"/>
  </p:handoutMasterIdLst>
  <p:sldIdLst>
    <p:sldId id="256" r:id="rId2"/>
    <p:sldId id="270" r:id="rId3"/>
    <p:sldId id="269" r:id="rId4"/>
    <p:sldId id="271" r:id="rId5"/>
    <p:sldId id="272" r:id="rId6"/>
    <p:sldId id="291" r:id="rId7"/>
    <p:sldId id="286" r:id="rId8"/>
    <p:sldId id="273" r:id="rId9"/>
    <p:sldId id="282" r:id="rId10"/>
    <p:sldId id="293" r:id="rId11"/>
    <p:sldId id="274" r:id="rId12"/>
    <p:sldId id="295" r:id="rId13"/>
    <p:sldId id="288" r:id="rId14"/>
    <p:sldId id="294" r:id="rId15"/>
    <p:sldId id="290" r:id="rId16"/>
    <p:sldId id="276" r:id="rId17"/>
    <p:sldId id="277" r:id="rId18"/>
    <p:sldId id="278" r:id="rId19"/>
    <p:sldId id="299" r:id="rId20"/>
    <p:sldId id="300" r:id="rId21"/>
    <p:sldId id="303" r:id="rId22"/>
    <p:sldId id="275" r:id="rId23"/>
    <p:sldId id="297" r:id="rId24"/>
    <p:sldId id="292" r:id="rId25"/>
    <p:sldId id="289" r:id="rId26"/>
    <p:sldId id="280" r:id="rId27"/>
    <p:sldId id="281" r:id="rId28"/>
    <p:sldId id="296" r:id="rId29"/>
    <p:sldId id="301" r:id="rId30"/>
    <p:sldId id="302" r:id="rId31"/>
    <p:sldId id="304" r:id="rId32"/>
    <p:sldId id="305" r:id="rId33"/>
    <p:sldId id="306" r:id="rId34"/>
    <p:sldId id="307" r:id="rId35"/>
    <p:sldId id="310" r:id="rId36"/>
    <p:sldId id="308" r:id="rId37"/>
    <p:sldId id="309" r:id="rId38"/>
    <p:sldId id="311"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2496" userDrawn="1">
          <p15:clr>
            <a:srgbClr val="A4A3A4"/>
          </p15:clr>
        </p15:guide>
        <p15:guide id="2" pos="5184" userDrawn="1">
          <p15:clr>
            <a:srgbClr val="A4A3A4"/>
          </p15:clr>
        </p15:guide>
        <p15:guide id="3" orient="horz" pos="1512" userDrawn="1">
          <p15:clr>
            <a:srgbClr val="A4A3A4"/>
          </p15:clr>
        </p15:guide>
        <p15:guide id="4" orient="horz" pos="3048"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yan Landgraf" initials="RL" lastIdx="1" clrIdx="0"/>
  <p:cmAuthor id="2" name="Maria Pitari" initials="MP" lastIdx="1" clrIdx="1"/>
  <p:cmAuthor id="3" name="Maria Pitari" initials="MP [2]" lastIdx="1" clrIdx="2"/>
  <p:cmAuthor id="4" name="Maria Pitari" initials="MP [2] [2]" lastIdx="1" clrIdx="3"/>
  <p:cmAuthor id="5" name="Alex Giroux" initials="AG" lastIdx="1"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9999"/>
    <a:srgbClr val="666666"/>
    <a:srgbClr val="CC0000"/>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721"/>
    <p:restoredTop sz="92245"/>
  </p:normalViewPr>
  <p:slideViewPr>
    <p:cSldViewPr snapToGrid="0">
      <p:cViewPr varScale="1">
        <p:scale>
          <a:sx n="110" d="100"/>
          <a:sy n="110" d="100"/>
        </p:scale>
        <p:origin x="208" y="344"/>
      </p:cViewPr>
      <p:guideLst>
        <p:guide pos="2496"/>
        <p:guide pos="5184"/>
        <p:guide orient="horz" pos="1512"/>
        <p:guide orient="horz" pos="30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1" Type="http://schemas.openxmlformats.org/officeDocument/2006/relationships/oleObject" Target="file:////Users\mariapitari\Downloads\BSAD281_%20Tesla%20Financial%20Analysis-alex's%20graphs%20and%20charts.xlsx" TargetMode="External"/></Relationships>
</file>

<file path=ppt/charts/_rels/chart10.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oleObject" Target="file:///C:\Users\slide\Documents\BSAD%20281\project\macro%20environment\bloom%20econ%20data%20GOOD.xlsx" TargetMode="External"/></Relationships>
</file>

<file path=ppt/charts/_rels/chart11.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oleObject" Target="file:///C:\Users\slide\Documents\BSAD%20281\project\macro%20environment\gdp%20estimates.xlsx" TargetMode="External"/></Relationships>
</file>

<file path=ppt/charts/_rels/chart12.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11.xml"/><Relationship Id="rId1" Type="http://schemas.microsoft.com/office/2011/relationships/chartStyle" Target="style11.xml"/><Relationship Id="rId5" Type="http://schemas.openxmlformats.org/officeDocument/2006/relationships/chartUserShapes" Target="../drawings/drawing1.xml"/><Relationship Id="rId4" Type="http://schemas.openxmlformats.org/officeDocument/2006/relationships/oleObject" Target="file:///C:\Users\slide\Documents\BSAD%20281\project\macro%20environment\consumer%20confidence%20slides.xlsx" TargetMode="External"/></Relationships>
</file>

<file path=ppt/charts/_rels/chart13.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12.xml"/><Relationship Id="rId1" Type="http://schemas.microsoft.com/office/2011/relationships/chartStyle" Target="style12.xml"/><Relationship Id="rId5" Type="http://schemas.openxmlformats.org/officeDocument/2006/relationships/chartUserShapes" Target="../drawings/drawing2.xml"/><Relationship Id="rId4" Type="http://schemas.openxmlformats.org/officeDocument/2006/relationships/oleObject" Target="file:///C:\Users\slide\Documents\BSAD%20281\project\macro%20environment\consumer%20confidence%20slides.xlsx" TargetMode="External"/></Relationships>
</file>

<file path=ppt/charts/_rels/chart14.xml.rels><?xml version="1.0" encoding="UTF-8" standalone="yes"?>
<Relationships xmlns="http://schemas.openxmlformats.org/package/2006/relationships"><Relationship Id="rId3" Type="http://schemas.openxmlformats.org/officeDocument/2006/relationships/oleObject" Target="file:///C:\Users\slide\Documents\BSAD%20281\project\macro%20environment\consumer%20confidence%20slides.xlsx" TargetMode="External"/><Relationship Id="rId2" Type="http://schemas.microsoft.com/office/2011/relationships/chartColorStyle" Target="colors13.xml"/><Relationship Id="rId1" Type="http://schemas.microsoft.com/office/2011/relationships/chartStyle" Target="style13.xml"/></Relationships>
</file>

<file path=ppt/charts/_rels/chart15.xml.rels><?xml version="1.0" encoding="UTF-8" standalone="yes"?>
<Relationships xmlns="http://schemas.openxmlformats.org/package/2006/relationships"><Relationship Id="rId3" Type="http://schemas.openxmlformats.org/officeDocument/2006/relationships/oleObject" Target="file:////Users\tristanlalor\Classes\Spring%202020\Fixed%20Income\Liquidity.xlsx" TargetMode="External"/><Relationship Id="rId2" Type="http://schemas.microsoft.com/office/2011/relationships/chartColorStyle" Target="colors14.xml"/><Relationship Id="rId1" Type="http://schemas.microsoft.com/office/2011/relationships/chartStyle" Target="style14.xml"/></Relationships>
</file>

<file path=ppt/charts/_rels/chart16.xml.rels><?xml version="1.0" encoding="UTF-8" standalone="yes"?>
<Relationships xmlns="http://schemas.openxmlformats.org/package/2006/relationships"><Relationship Id="rId3" Type="http://schemas.openxmlformats.org/officeDocument/2006/relationships/oleObject" Target="file:////Users\tristanlalor\Classes\Spring%202020\Fixed%20Income\Liquidity.xlsx" TargetMode="External"/><Relationship Id="rId2" Type="http://schemas.microsoft.com/office/2011/relationships/chartColorStyle" Target="colors15.xml"/><Relationship Id="rId1" Type="http://schemas.microsoft.com/office/2011/relationships/chartStyle" Target="style15.xml"/></Relationships>
</file>

<file path=ppt/charts/_rels/chart17.xml.rels><?xml version="1.0" encoding="UTF-8" standalone="yes"?>
<Relationships xmlns="http://schemas.openxmlformats.org/package/2006/relationships"><Relationship Id="rId3" Type="http://schemas.openxmlformats.org/officeDocument/2006/relationships/oleObject" Target="file:////Users\mariapitari\Desktop\Tesla%20Presentation%20Data.xls" TargetMode="External"/><Relationship Id="rId2" Type="http://schemas.microsoft.com/office/2011/relationships/chartColorStyle" Target="colors16.xml"/><Relationship Id="rId1" Type="http://schemas.microsoft.com/office/2011/relationships/chartStyle" Target="style16.xml"/></Relationships>
</file>

<file path=ppt/charts/_rels/chart18.xml.rels><?xml version="1.0" encoding="UTF-8" standalone="yes"?>
<Relationships xmlns="http://schemas.openxmlformats.org/package/2006/relationships"><Relationship Id="rId3" Type="http://schemas.openxmlformats.org/officeDocument/2006/relationships/oleObject" Target="file:////Users\mariapitari\Desktop\Tesla%20Presentation%20Data.xls" TargetMode="External"/><Relationship Id="rId2" Type="http://schemas.microsoft.com/office/2011/relationships/chartColorStyle" Target="colors17.xml"/><Relationship Id="rId1" Type="http://schemas.microsoft.com/office/2011/relationships/chartStyle" Target="style17.xml"/></Relationships>
</file>

<file path=ppt/charts/_rels/chart19.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18.xml"/><Relationship Id="rId1" Type="http://schemas.microsoft.com/office/2011/relationships/chartStyle" Target="style18.xml"/><Relationship Id="rId4" Type="http://schemas.openxmlformats.org/officeDocument/2006/relationships/oleObject" Target="file:///C:\Users\slide\Documents\BSAD%20281\project\key%20debate%20III.xlsx" TargetMode="External"/></Relationships>
</file>

<file path=ppt/charts/_rels/chart2.xml.rels><?xml version="1.0" encoding="UTF-8" standalone="yes"?>
<Relationships xmlns="http://schemas.openxmlformats.org/package/2006/relationships"><Relationship Id="rId3" Type="http://schemas.openxmlformats.org/officeDocument/2006/relationships/oleObject" Target="file:////Users\mariapitari\Downloads\BSAD281_%20Tesla%20Financial%20Analysis-alex's%20graphs%20and%20charts.xlsx" TargetMode="External"/><Relationship Id="rId2" Type="http://schemas.microsoft.com/office/2011/relationships/chartColorStyle" Target="colors1.xml"/><Relationship Id="rId1" Type="http://schemas.microsoft.com/office/2011/relationships/chartStyle" Target="style1.xml"/></Relationships>
</file>

<file path=ppt/charts/_rels/chart20.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19.xml"/><Relationship Id="rId1" Type="http://schemas.microsoft.com/office/2011/relationships/chartStyle" Target="style19.xml"/><Relationship Id="rId4" Type="http://schemas.openxmlformats.org/officeDocument/2006/relationships/oleObject" Target="Book1" TargetMode="External"/></Relationships>
</file>

<file path=ppt/charts/_rels/chart21.xml.rels><?xml version="1.0" encoding="UTF-8" standalone="yes"?>
<Relationships xmlns="http://schemas.openxmlformats.org/package/2006/relationships"><Relationship Id="rId3" Type="http://schemas.openxmlformats.org/officeDocument/2006/relationships/themeOverride" Target="../theme/themeOverride8.xml"/><Relationship Id="rId2" Type="http://schemas.microsoft.com/office/2011/relationships/chartColorStyle" Target="colors20.xml"/><Relationship Id="rId1" Type="http://schemas.microsoft.com/office/2011/relationships/chartStyle" Target="style20.xml"/><Relationship Id="rId4" Type="http://schemas.openxmlformats.org/officeDocument/2006/relationships/oleObject" Target="file:///C:\Users\slide\Documents\BSAD%20281\project\key%20debate%20III.xlsx" TargetMode="External"/></Relationships>
</file>

<file path=ppt/charts/_rels/chart22.xml.rels><?xml version="1.0" encoding="UTF-8" standalone="yes"?>
<Relationships xmlns="http://schemas.openxmlformats.org/package/2006/relationships"><Relationship Id="rId3" Type="http://schemas.openxmlformats.org/officeDocument/2006/relationships/themeOverride" Target="../theme/themeOverride9.xml"/><Relationship Id="rId2" Type="http://schemas.microsoft.com/office/2011/relationships/chartColorStyle" Target="colors21.xml"/><Relationship Id="rId1" Type="http://schemas.microsoft.com/office/2011/relationships/chartStyle" Target="style21.xml"/><Relationship Id="rId4" Type="http://schemas.openxmlformats.org/officeDocument/2006/relationships/oleObject" Target="file:///C:\Users\slide\Documents\BSAD%20281\project\conversion%20prices.xlsx" TargetMode="External"/></Relationships>
</file>

<file path=ppt/charts/_rels/chart23.xml.rels><?xml version="1.0" encoding="UTF-8" standalone="yes"?>
<Relationships xmlns="http://schemas.openxmlformats.org/package/2006/relationships"><Relationship Id="rId3" Type="http://schemas.openxmlformats.org/officeDocument/2006/relationships/oleObject" Target="file:////Users\mariapitari\Downloads\BSAD281_%20Tesla%20Financial%20Analysis%20(2).xlsx" TargetMode="External"/><Relationship Id="rId2" Type="http://schemas.microsoft.com/office/2011/relationships/chartColorStyle" Target="colors22.xml"/><Relationship Id="rId1" Type="http://schemas.microsoft.com/office/2011/relationships/chartStyle" Target="style22.xml"/></Relationships>
</file>

<file path=ppt/charts/_rels/chart24.xml.rels><?xml version="1.0" encoding="UTF-8" standalone="yes"?>
<Relationships xmlns="http://schemas.openxmlformats.org/package/2006/relationships"><Relationship Id="rId3" Type="http://schemas.openxmlformats.org/officeDocument/2006/relationships/oleObject" Target="file:////Users\mariapitari\Downloads\BSAD281_%20Tesla%20Financial%20Analysis%20(2).xlsx" TargetMode="External"/><Relationship Id="rId2" Type="http://schemas.microsoft.com/office/2011/relationships/chartColorStyle" Target="colors23.xml"/><Relationship Id="rId1" Type="http://schemas.microsoft.com/office/2011/relationships/chartStyle" Target="style23.xml"/></Relationships>
</file>

<file path=ppt/charts/_rels/chart25.xml.rels><?xml version="1.0" encoding="UTF-8" standalone="yes"?>
<Relationships xmlns="http://schemas.openxmlformats.org/package/2006/relationships"><Relationship Id="rId3" Type="http://schemas.openxmlformats.org/officeDocument/2006/relationships/oleObject" Target="file:////Users\mariapitari\Downloads\BSAD281_%20Tesla%20Financial%20Analysis%20(2).xlsx" TargetMode="External"/><Relationship Id="rId2" Type="http://schemas.microsoft.com/office/2011/relationships/chartColorStyle" Target="colors24.xml"/><Relationship Id="rId1" Type="http://schemas.microsoft.com/office/2011/relationships/chartStyle" Target="style24.xml"/></Relationships>
</file>

<file path=ppt/charts/_rels/chart3.xml.rels><?xml version="1.0" encoding="UTF-8" standalone="yes"?>
<Relationships xmlns="http://schemas.openxmlformats.org/package/2006/relationships"><Relationship Id="rId3" Type="http://schemas.openxmlformats.org/officeDocument/2006/relationships/oleObject" Target="file:////Users\mariapitari\Downloads\BSAD281_%20Tesla%20Financial%20Analysis%20(1).xlsx" TargetMode="External"/><Relationship Id="rId2" Type="http://schemas.microsoft.com/office/2011/relationships/chartColorStyle" Target="colors2.xml"/><Relationship Id="rId1" Type="http://schemas.microsoft.com/office/2011/relationships/chartStyle" Target="style2.xml"/></Relationships>
</file>

<file path=ppt/charts/_rels/chart4.xml.rels><?xml version="1.0" encoding="UTF-8" standalone="yes"?>
<Relationships xmlns="http://schemas.openxmlformats.org/package/2006/relationships"><Relationship Id="rId3" Type="http://schemas.openxmlformats.org/officeDocument/2006/relationships/oleObject" Target="file:////Users\mariapitari\Downloads\BSAD281_%20Tesla%20Financial%20Analysis%20(1).xlsx" TargetMode="External"/><Relationship Id="rId2" Type="http://schemas.microsoft.com/office/2011/relationships/chartColorStyle" Target="colors3.xml"/><Relationship Id="rId1" Type="http://schemas.microsoft.com/office/2011/relationships/chartStyle" Target="style3.xml"/></Relationships>
</file>

<file path=ppt/charts/_rels/chart5.xml.rels><?xml version="1.0" encoding="UTF-8" standalone="yes"?>
<Relationships xmlns="http://schemas.openxmlformats.org/package/2006/relationships"><Relationship Id="rId3" Type="http://schemas.openxmlformats.org/officeDocument/2006/relationships/oleObject" Target="file:////Users\mariapitari\Downloads\TOTALSA.xls" TargetMode="External"/><Relationship Id="rId2" Type="http://schemas.microsoft.com/office/2011/relationships/chartColorStyle" Target="colors4.xml"/><Relationship Id="rId1" Type="http://schemas.microsoft.com/office/2011/relationships/chartStyle" Target="style4.xml"/></Relationships>
</file>

<file path=ppt/charts/_rels/chart6.xml.rels><?xml version="1.0" encoding="UTF-8" standalone="yes"?>
<Relationships xmlns="http://schemas.openxmlformats.org/package/2006/relationships"><Relationship Id="rId3" Type="http://schemas.openxmlformats.org/officeDocument/2006/relationships/oleObject" Target="file:////Users\mariapitari\Desktop\Tesla%20Presentation%20Data.xls" TargetMode="External"/><Relationship Id="rId2" Type="http://schemas.microsoft.com/office/2011/relationships/chartColorStyle" Target="colors5.xml"/><Relationship Id="rId1" Type="http://schemas.microsoft.com/office/2011/relationships/chartStyle" Target="style5.xml"/></Relationships>
</file>

<file path=ppt/charts/_rels/chart7.xml.rels><?xml version="1.0" encoding="UTF-8" standalone="yes"?>
<Relationships xmlns="http://schemas.openxmlformats.org/package/2006/relationships"><Relationship Id="rId3" Type="http://schemas.openxmlformats.org/officeDocument/2006/relationships/oleObject" Target="file:////Users\mariapitari\Desktop\Tesla%20Presentation%20Data.xls" TargetMode="External"/><Relationship Id="rId2" Type="http://schemas.microsoft.com/office/2011/relationships/chartColorStyle" Target="colors6.xml"/><Relationship Id="rId1" Type="http://schemas.microsoft.com/office/2011/relationships/chartStyle" Target="style6.xml"/></Relationships>
</file>

<file path=ppt/charts/_rels/chart8.xml.rels><?xml version="1.0" encoding="UTF-8" standalone="yes"?>
<Relationships xmlns="http://schemas.openxmlformats.org/package/2006/relationships"><Relationship Id="rId3" Type="http://schemas.openxmlformats.org/officeDocument/2006/relationships/oleObject" Target="file:////Users\mariapitari\Desktop\Tesla%20Presentation%20Data.xls" TargetMode="External"/><Relationship Id="rId2" Type="http://schemas.microsoft.com/office/2011/relationships/chartColorStyle" Target="colors7.xml"/><Relationship Id="rId1" Type="http://schemas.microsoft.com/office/2011/relationships/chartStyle" Target="style7.xml"/></Relationships>
</file>

<file path=ppt/charts/_rels/chart9.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oleObject" Target="file:///C:\Users\slide\Documents\BSAD%20281\project\macro%20environment\bloom%20econ%20data%20GOOD.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2124355466204996E-2"/>
          <c:y val="4.9185172103564601E-2"/>
          <c:w val="0.86918616555909201"/>
          <c:h val="0.69423205099456697"/>
        </c:manualLayout>
      </c:layout>
      <c:barChart>
        <c:barDir val="col"/>
        <c:grouping val="clustered"/>
        <c:varyColors val="1"/>
        <c:ser>
          <c:idx val="0"/>
          <c:order val="0"/>
          <c:spPr>
            <a:solidFill>
              <a:srgbClr val="999999"/>
            </a:solidFill>
            <a:ln w="0">
              <a:noFill/>
            </a:ln>
          </c:spPr>
          <c:invertIfNegative val="1"/>
          <c:dPt>
            <c:idx val="0"/>
            <c:invertIfNegative val="1"/>
            <c:bubble3D val="0"/>
            <c:spPr>
              <a:solidFill>
                <a:srgbClr val="CC0000"/>
              </a:solidFill>
              <a:ln w="0">
                <a:noFill/>
              </a:ln>
            </c:spPr>
            <c:extLst>
              <c:ext xmlns:c16="http://schemas.microsoft.com/office/drawing/2014/chart" uri="{C3380CC4-5D6E-409C-BE32-E72D297353CC}">
                <c16:uniqueId val="{00000001-C961-42DD-B05D-CDFEF4512ECC}"/>
              </c:ext>
            </c:extLst>
          </c:dPt>
          <c:dPt>
            <c:idx val="1"/>
            <c:invertIfNegative val="1"/>
            <c:bubble3D val="0"/>
            <c:spPr>
              <a:solidFill>
                <a:srgbClr val="666666"/>
              </a:solidFill>
              <a:ln w="0">
                <a:noFill/>
              </a:ln>
            </c:spPr>
            <c:extLst>
              <c:ext xmlns:c16="http://schemas.microsoft.com/office/drawing/2014/chart" uri="{C3380CC4-5D6E-409C-BE32-E72D297353CC}">
                <c16:uniqueId val="{00000003-C961-42DD-B05D-CDFEF4512ECC}"/>
              </c:ext>
            </c:extLst>
          </c:dPt>
          <c:dPt>
            <c:idx val="2"/>
            <c:invertIfNegative val="1"/>
            <c:bubble3D val="0"/>
            <c:spPr>
              <a:solidFill>
                <a:srgbClr val="666666"/>
              </a:solidFill>
              <a:ln w="0">
                <a:noFill/>
              </a:ln>
            </c:spPr>
            <c:extLst>
              <c:ext xmlns:c16="http://schemas.microsoft.com/office/drawing/2014/chart" uri="{C3380CC4-5D6E-409C-BE32-E72D297353CC}">
                <c16:uniqueId val="{00000005-C961-42DD-B05D-CDFEF4512ECC}"/>
              </c:ext>
            </c:extLst>
          </c:dPt>
          <c:dPt>
            <c:idx val="3"/>
            <c:invertIfNegative val="1"/>
            <c:bubble3D val="0"/>
            <c:spPr>
              <a:solidFill>
                <a:srgbClr val="666666"/>
              </a:solidFill>
              <a:ln w="0">
                <a:noFill/>
              </a:ln>
            </c:spPr>
            <c:extLst>
              <c:ext xmlns:c16="http://schemas.microsoft.com/office/drawing/2014/chart" uri="{C3380CC4-5D6E-409C-BE32-E72D297353CC}">
                <c16:uniqueId val="{00000007-C961-42DD-B05D-CDFEF4512ECC}"/>
              </c:ext>
            </c:extLst>
          </c:dPt>
          <c:cat>
            <c:strRef>
              <c:f>IS!$M$7:$M$10</c:f>
              <c:strCache>
                <c:ptCount val="4"/>
                <c:pt idx="0">
                  <c:v>Automotive sales</c:v>
                </c:pt>
                <c:pt idx="1">
                  <c:v>Automotive leasing</c:v>
                </c:pt>
                <c:pt idx="2">
                  <c:v>Energy generation and storage</c:v>
                </c:pt>
                <c:pt idx="3">
                  <c:v>Services and other</c:v>
                </c:pt>
              </c:strCache>
            </c:strRef>
          </c:cat>
          <c:val>
            <c:numRef>
              <c:f>IS!$O$7:$O$10</c:f>
              <c:numCache>
                <c:formatCode>0%</c:formatCode>
                <c:ptCount val="4"/>
                <c:pt idx="0">
                  <c:v>0.81178289527219505</c:v>
                </c:pt>
                <c:pt idx="1">
                  <c:v>3.5356823175197297E-2</c:v>
                </c:pt>
                <c:pt idx="2">
                  <c:v>6.2291480185531801E-2</c:v>
                </c:pt>
                <c:pt idx="3">
                  <c:v>9.0568801367076193E-2</c:v>
                </c:pt>
              </c:numCache>
            </c:numRef>
          </c:val>
          <c:extLst>
            <c:ext xmlns:c14="http://schemas.microsoft.com/office/drawing/2007/8/2/chart" uri="{6F2FDCE9-48DA-4B69-8628-5D25D57E5C99}">
              <c14:invertSolidFillFmt>
                <c14:spPr xmlns:c14="http://schemas.microsoft.com/office/drawing/2007/8/2/chart">
                  <a:solidFill>
                    <a:srgbClr val="FFFFFF"/>
                  </a:solidFill>
                  <a:ln w="0">
                    <a:noFill/>
                  </a:ln>
                </c14:spPr>
              </c14:invertSolidFillFmt>
            </c:ext>
            <c:ext xmlns:c16="http://schemas.microsoft.com/office/drawing/2014/chart" uri="{C3380CC4-5D6E-409C-BE32-E72D297353CC}">
              <c16:uniqueId val="{00000000-CFFC-48F2-93A6-6F5ED3F1F5BF}"/>
            </c:ext>
          </c:extLst>
        </c:ser>
        <c:dLbls>
          <c:showLegendKey val="0"/>
          <c:showVal val="0"/>
          <c:showCatName val="0"/>
          <c:showSerName val="0"/>
          <c:showPercent val="0"/>
          <c:showBubbleSize val="0"/>
        </c:dLbls>
        <c:gapWidth val="150"/>
        <c:axId val="-19364752"/>
        <c:axId val="-19357280"/>
      </c:barChart>
      <c:catAx>
        <c:axId val="-19364752"/>
        <c:scaling>
          <c:orientation val="minMax"/>
        </c:scaling>
        <c:delete val="0"/>
        <c:axPos val="b"/>
        <c:title>
          <c:tx>
            <c:rich>
              <a:bodyPr/>
              <a:lstStyle/>
              <a:p>
                <a:pPr lvl="0">
                  <a:defRPr b="0">
                    <a:solidFill>
                      <a:srgbClr val="000000"/>
                    </a:solidFill>
                    <a:latin typeface="+mn-lt"/>
                  </a:defRPr>
                </a:pPr>
                <a:endParaRPr lang="en-US"/>
              </a:p>
            </c:rich>
          </c:tx>
          <c:overlay val="0"/>
        </c:title>
        <c:numFmt formatCode="General" sourceLinked="1"/>
        <c:majorTickMark val="none"/>
        <c:minorTickMark val="none"/>
        <c:tickLblPos val="nextTo"/>
        <c:txPr>
          <a:bodyPr anchor="ctr" anchorCtr="1"/>
          <a:lstStyle/>
          <a:p>
            <a:pPr lvl="0">
              <a:defRPr b="0">
                <a:solidFill>
                  <a:schemeClr val="tx1">
                    <a:lumMod val="65000"/>
                    <a:lumOff val="35000"/>
                  </a:schemeClr>
                </a:solidFill>
                <a:latin typeface="Calibri" panose="020F0502020204030204" pitchFamily="34" charset="0"/>
                <a:cs typeface="Calibri" panose="020F0502020204030204" pitchFamily="34" charset="0"/>
              </a:defRPr>
            </a:pPr>
            <a:endParaRPr lang="en-US"/>
          </a:p>
        </c:txPr>
        <c:crossAx val="-19357280"/>
        <c:crosses val="autoZero"/>
        <c:auto val="1"/>
        <c:lblAlgn val="ctr"/>
        <c:lblOffset val="100"/>
        <c:noMultiLvlLbl val="1"/>
      </c:catAx>
      <c:valAx>
        <c:axId val="-19357280"/>
        <c:scaling>
          <c:orientation val="minMax"/>
        </c:scaling>
        <c:delete val="0"/>
        <c:axPos val="l"/>
        <c:majorGridlines>
          <c:spPr>
            <a:ln>
              <a:solidFill>
                <a:srgbClr val="FFFFFF"/>
              </a:solidFill>
            </a:ln>
          </c:spPr>
        </c:majorGridlines>
        <c:minorGridlines>
          <c:spPr>
            <a:ln>
              <a:solidFill>
                <a:srgbClr val="CCCCCC">
                  <a:alpha val="0"/>
                </a:srgbClr>
              </a:solidFill>
            </a:ln>
          </c:spPr>
        </c:minorGridlines>
        <c:title>
          <c:tx>
            <c:rich>
              <a:bodyPr/>
              <a:lstStyle/>
              <a:p>
                <a:pPr lvl="0">
                  <a:defRPr b="0">
                    <a:solidFill>
                      <a:srgbClr val="000000"/>
                    </a:solidFill>
                    <a:latin typeface="+mn-lt"/>
                  </a:defRPr>
                </a:pPr>
                <a:endParaRPr lang="en-US"/>
              </a:p>
            </c:rich>
          </c:tx>
          <c:overlay val="0"/>
        </c:title>
        <c:numFmt formatCode="0%" sourceLinked="1"/>
        <c:majorTickMark val="cross"/>
        <c:minorTickMark val="cross"/>
        <c:tickLblPos val="nextTo"/>
        <c:spPr>
          <a:ln w="47625">
            <a:noFill/>
          </a:ln>
        </c:spPr>
        <c:txPr>
          <a:bodyPr/>
          <a:lstStyle/>
          <a:p>
            <a:pPr lvl="0">
              <a:defRPr b="0">
                <a:solidFill>
                  <a:schemeClr val="tx1">
                    <a:lumMod val="65000"/>
                    <a:lumOff val="35000"/>
                  </a:schemeClr>
                </a:solidFill>
                <a:latin typeface="+mj-lt"/>
                <a:cs typeface="Calibri" panose="020F0502020204030204" pitchFamily="34" charset="0"/>
              </a:defRPr>
            </a:pPr>
            <a:endParaRPr lang="en-US"/>
          </a:p>
        </c:txPr>
        <c:crossAx val="-19364752"/>
        <c:crosses val="autoZero"/>
        <c:crossBetween val="between"/>
      </c:valAx>
    </c:plotArea>
    <c:plotVisOnly val="1"/>
    <c:dispBlanksAs val="zero"/>
    <c:showDLblsOverMax val="1"/>
  </c:chart>
  <c:spPr>
    <a:ln>
      <a:noFill/>
    </a:ln>
  </c:sp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6.8899750207280397E-2"/>
          <c:y val="8.4029838949259097E-2"/>
          <c:w val="0.91600970653316205"/>
          <c:h val="0.85224103836335496"/>
        </c:manualLayout>
      </c:layout>
      <c:areaChart>
        <c:grouping val="stacked"/>
        <c:varyColors val="0"/>
        <c:ser>
          <c:idx val="2"/>
          <c:order val="2"/>
          <c:tx>
            <c:strRef>
              <c:f>Sheet1!$A$81</c:f>
              <c:strCache>
                <c:ptCount val="1"/>
                <c:pt idx="0">
                  <c:v>Min</c:v>
                </c:pt>
              </c:strCache>
            </c:strRef>
          </c:tx>
          <c:spPr>
            <a:noFill/>
            <a:ln w="25400">
              <a:noFill/>
            </a:ln>
            <a:effectLst/>
          </c:spPr>
          <c:cat>
            <c:numRef>
              <c:f>Sheet1!$B$42:$X$42</c:f>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f>Sheet1!$B$81:$X$81</c:f>
              <c:numCache>
                <c:formatCode>General</c:formatCode>
                <c:ptCount val="23"/>
                <c:pt idx="0">
                  <c:v>3.9699999999999999E-2</c:v>
                </c:pt>
                <c:pt idx="1">
                  <c:v>4.7399999999999998E-2</c:v>
                </c:pt>
                <c:pt idx="2">
                  <c:v>5.7799999999999997E-2</c:v>
                </c:pt>
                <c:pt idx="3">
                  <c:v>5.9900000000000002E-2</c:v>
                </c:pt>
                <c:pt idx="4">
                  <c:v>5.5399999999999998E-2</c:v>
                </c:pt>
                <c:pt idx="5">
                  <c:v>5.0799999999999998E-2</c:v>
                </c:pt>
                <c:pt idx="6">
                  <c:v>4.6100000000000002E-2</c:v>
                </c:pt>
                <c:pt idx="7">
                  <c:v>4.6199999999999998E-2</c:v>
                </c:pt>
                <c:pt idx="8">
                  <c:v>5.8000000000000003E-2</c:v>
                </c:pt>
                <c:pt idx="9">
                  <c:v>9.2799999999999994E-2</c:v>
                </c:pt>
                <c:pt idx="10">
                  <c:v>9.6100000000000005E-2</c:v>
                </c:pt>
                <c:pt idx="11">
                  <c:v>8.9300000000000004E-2</c:v>
                </c:pt>
                <c:pt idx="12">
                  <c:v>8.0799999999999997E-2</c:v>
                </c:pt>
                <c:pt idx="13">
                  <c:v>7.3599999999999999E-2</c:v>
                </c:pt>
                <c:pt idx="14">
                  <c:v>6.1600000000000002E-2</c:v>
                </c:pt>
                <c:pt idx="15">
                  <c:v>5.28E-2</c:v>
                </c:pt>
                <c:pt idx="16">
                  <c:v>4.8800000000000003E-2</c:v>
                </c:pt>
                <c:pt idx="17">
                  <c:v>4.3400000000000001E-2</c:v>
                </c:pt>
                <c:pt idx="18">
                  <c:v>3.8899999999999997E-2</c:v>
                </c:pt>
                <c:pt idx="19">
                  <c:v>3.6700000000000003E-2</c:v>
                </c:pt>
                <c:pt idx="20" formatCode="0.00%">
                  <c:v>3.5000000000000003E-2</c:v>
                </c:pt>
                <c:pt idx="21" formatCode="0.00%">
                  <c:v>3.4000000000000002E-2</c:v>
                </c:pt>
                <c:pt idx="22" formatCode="0.00%">
                  <c:v>3.2000000000000001E-2</c:v>
                </c:pt>
              </c:numCache>
            </c:numRef>
          </c:val>
          <c:extLst>
            <c:ext xmlns:c16="http://schemas.microsoft.com/office/drawing/2014/chart" uri="{C3380CC4-5D6E-409C-BE32-E72D297353CC}">
              <c16:uniqueId val="{00000000-2AAC-4C5A-8A72-E5CEE6564B1D}"/>
            </c:ext>
          </c:extLst>
        </c:ser>
        <c:ser>
          <c:idx val="3"/>
          <c:order val="3"/>
          <c:tx>
            <c:strRef>
              <c:f>Sheet1!$A$82</c:f>
              <c:strCache>
                <c:ptCount val="1"/>
                <c:pt idx="0">
                  <c:v>Fan1</c:v>
                </c:pt>
              </c:strCache>
            </c:strRef>
          </c:tx>
          <c:spPr>
            <a:solidFill>
              <a:schemeClr val="accent6">
                <a:lumMod val="75000"/>
                <a:alpha val="52000"/>
              </a:schemeClr>
            </a:solidFill>
            <a:ln w="25400">
              <a:noFill/>
            </a:ln>
            <a:effectLst/>
          </c:spPr>
          <c:cat>
            <c:numRef>
              <c:f>Sheet1!$B$42:$X$42</c:f>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f>Sheet1!$B$82:$X$82</c:f>
              <c:numCache>
                <c:formatCode>General</c:formatCode>
                <c:ptCount val="23"/>
                <c:pt idx="20" formatCode="0%">
                  <c:v>1.1333333333333299E-2</c:v>
                </c:pt>
                <c:pt idx="21" formatCode="0%">
                  <c:v>1.2E-2</c:v>
                </c:pt>
                <c:pt idx="22" formatCode="0%">
                  <c:v>1.1222222222222199E-2</c:v>
                </c:pt>
              </c:numCache>
            </c:numRef>
          </c:val>
          <c:extLst>
            <c:ext xmlns:c16="http://schemas.microsoft.com/office/drawing/2014/chart" uri="{C3380CC4-5D6E-409C-BE32-E72D297353CC}">
              <c16:uniqueId val="{00000001-2AAC-4C5A-8A72-E5CEE6564B1D}"/>
            </c:ext>
          </c:extLst>
        </c:ser>
        <c:ser>
          <c:idx val="4"/>
          <c:order val="4"/>
          <c:tx>
            <c:strRef>
              <c:f>Sheet1!$A$83</c:f>
              <c:strCache>
                <c:ptCount val="1"/>
                <c:pt idx="0">
                  <c:v>Fan2</c:v>
                </c:pt>
              </c:strCache>
            </c:strRef>
          </c:tx>
          <c:spPr>
            <a:solidFill>
              <a:schemeClr val="accent6">
                <a:lumMod val="75000"/>
                <a:alpha val="75000"/>
              </a:schemeClr>
            </a:solidFill>
            <a:ln w="25400">
              <a:noFill/>
            </a:ln>
            <a:effectLst/>
          </c:spPr>
          <c:cat>
            <c:numRef>
              <c:f>Sheet1!$B$42:$X$42</c:f>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f>Sheet1!$B$83:$X$83</c:f>
              <c:numCache>
                <c:formatCode>General</c:formatCode>
                <c:ptCount val="23"/>
                <c:pt idx="20" formatCode="0%">
                  <c:v>1.1333333333333299E-2</c:v>
                </c:pt>
                <c:pt idx="21" formatCode="0%">
                  <c:v>1.2E-2</c:v>
                </c:pt>
                <c:pt idx="22" formatCode="0%">
                  <c:v>1.1222222222222199E-2</c:v>
                </c:pt>
              </c:numCache>
            </c:numRef>
          </c:val>
          <c:extLst>
            <c:ext xmlns:c16="http://schemas.microsoft.com/office/drawing/2014/chart" uri="{C3380CC4-5D6E-409C-BE32-E72D297353CC}">
              <c16:uniqueId val="{00000002-2AAC-4C5A-8A72-E5CEE6564B1D}"/>
            </c:ext>
          </c:extLst>
        </c:ser>
        <c:ser>
          <c:idx val="5"/>
          <c:order val="5"/>
          <c:tx>
            <c:strRef>
              <c:f>Sheet1!$A$84</c:f>
              <c:strCache>
                <c:ptCount val="1"/>
                <c:pt idx="0">
                  <c:v>Fan3</c:v>
                </c:pt>
              </c:strCache>
            </c:strRef>
          </c:tx>
          <c:spPr>
            <a:gradFill flip="none" rotWithShape="1">
              <a:gsLst>
                <a:gs pos="100000">
                  <a:schemeClr val="accent2">
                    <a:alpha val="60000"/>
                  </a:schemeClr>
                </a:gs>
                <a:gs pos="94000">
                  <a:schemeClr val="accent6">
                    <a:lumMod val="50000"/>
                    <a:alpha val="74000"/>
                  </a:schemeClr>
                </a:gs>
              </a:gsLst>
              <a:lin ang="0" scaled="1"/>
              <a:tileRect/>
            </a:gradFill>
            <a:ln w="25400">
              <a:noFill/>
            </a:ln>
            <a:effectLst/>
          </c:spPr>
          <c:cat>
            <c:numRef>
              <c:f>Sheet1!$B$42:$X$42</c:f>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f>Sheet1!$B$84:$X$84</c:f>
              <c:numCache>
                <c:formatCode>General</c:formatCode>
                <c:ptCount val="23"/>
                <c:pt idx="20" formatCode="0%">
                  <c:v>1.1333333333333299E-2</c:v>
                </c:pt>
                <c:pt idx="21" formatCode="0%">
                  <c:v>1.2E-2</c:v>
                </c:pt>
                <c:pt idx="22" formatCode="0%">
                  <c:v>1.1222222222222199E-2</c:v>
                </c:pt>
              </c:numCache>
            </c:numRef>
          </c:val>
          <c:extLst>
            <c:ext xmlns:c16="http://schemas.microsoft.com/office/drawing/2014/chart" uri="{C3380CC4-5D6E-409C-BE32-E72D297353CC}">
              <c16:uniqueId val="{00000003-2AAC-4C5A-8A72-E5CEE6564B1D}"/>
            </c:ext>
          </c:extLst>
        </c:ser>
        <c:ser>
          <c:idx val="6"/>
          <c:order val="6"/>
          <c:tx>
            <c:strRef>
              <c:f>Sheet1!$A$85</c:f>
              <c:strCache>
                <c:ptCount val="1"/>
                <c:pt idx="0">
                  <c:v>Fan4</c:v>
                </c:pt>
              </c:strCache>
            </c:strRef>
          </c:tx>
          <c:spPr>
            <a:gradFill flip="none" rotWithShape="1">
              <a:gsLst>
                <a:gs pos="97000">
                  <a:schemeClr val="accent2">
                    <a:alpha val="74000"/>
                  </a:schemeClr>
                </a:gs>
                <a:gs pos="94000">
                  <a:schemeClr val="accent6">
                    <a:lumMod val="50000"/>
                    <a:alpha val="74000"/>
                  </a:schemeClr>
                </a:gs>
                <a:gs pos="95000">
                  <a:schemeClr val="accent2">
                    <a:alpha val="57000"/>
                  </a:schemeClr>
                </a:gs>
              </a:gsLst>
              <a:lin ang="0" scaled="1"/>
              <a:tileRect/>
            </a:gradFill>
            <a:ln w="25400">
              <a:noFill/>
            </a:ln>
            <a:effectLst/>
          </c:spPr>
          <c:cat>
            <c:numRef>
              <c:f>Sheet1!$B$42:$X$42</c:f>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f>Sheet1!$B$85:$X$85</c:f>
              <c:numCache>
                <c:formatCode>General</c:formatCode>
                <c:ptCount val="23"/>
                <c:pt idx="20" formatCode="0%">
                  <c:v>1.1333333333333299E-2</c:v>
                </c:pt>
                <c:pt idx="21" formatCode="0%">
                  <c:v>1.2E-2</c:v>
                </c:pt>
                <c:pt idx="22" formatCode="0%">
                  <c:v>1.1222222222222199E-2</c:v>
                </c:pt>
              </c:numCache>
            </c:numRef>
          </c:val>
          <c:extLst>
            <c:ext xmlns:c16="http://schemas.microsoft.com/office/drawing/2014/chart" uri="{C3380CC4-5D6E-409C-BE32-E72D297353CC}">
              <c16:uniqueId val="{00000004-2AAC-4C5A-8A72-E5CEE6564B1D}"/>
            </c:ext>
          </c:extLst>
        </c:ser>
        <c:ser>
          <c:idx val="7"/>
          <c:order val="7"/>
          <c:tx>
            <c:strRef>
              <c:f>Sheet1!$A$86</c:f>
              <c:strCache>
                <c:ptCount val="1"/>
                <c:pt idx="0">
                  <c:v>Fan5</c:v>
                </c:pt>
              </c:strCache>
            </c:strRef>
          </c:tx>
          <c:spPr>
            <a:solidFill>
              <a:srgbClr val="FF0000">
                <a:alpha val="64000"/>
              </a:srgbClr>
            </a:solidFill>
            <a:ln w="25400">
              <a:noFill/>
            </a:ln>
            <a:effectLst/>
          </c:spPr>
          <c:cat>
            <c:numRef>
              <c:f>Sheet1!$B$42:$X$42</c:f>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f>Sheet1!$B$86:$X$86</c:f>
              <c:numCache>
                <c:formatCode>General</c:formatCode>
                <c:ptCount val="23"/>
                <c:pt idx="20" formatCode="0%">
                  <c:v>1.1333333333333299E-2</c:v>
                </c:pt>
                <c:pt idx="21" formatCode="0%">
                  <c:v>1.2E-2</c:v>
                </c:pt>
                <c:pt idx="22" formatCode="0%">
                  <c:v>1.1222222222222199E-2</c:v>
                </c:pt>
              </c:numCache>
            </c:numRef>
          </c:val>
          <c:extLst>
            <c:ext xmlns:c16="http://schemas.microsoft.com/office/drawing/2014/chart" uri="{C3380CC4-5D6E-409C-BE32-E72D297353CC}">
              <c16:uniqueId val="{00000005-2AAC-4C5A-8A72-E5CEE6564B1D}"/>
            </c:ext>
          </c:extLst>
        </c:ser>
        <c:ser>
          <c:idx val="8"/>
          <c:order val="8"/>
          <c:tx>
            <c:strRef>
              <c:f>Sheet1!$A$87</c:f>
              <c:strCache>
                <c:ptCount val="1"/>
                <c:pt idx="0">
                  <c:v>Fan6</c:v>
                </c:pt>
              </c:strCache>
            </c:strRef>
          </c:tx>
          <c:spPr>
            <a:solidFill>
              <a:srgbClr val="FF0000">
                <a:alpha val="52000"/>
              </a:srgbClr>
            </a:solidFill>
            <a:ln w="25400">
              <a:noFill/>
            </a:ln>
            <a:effectLst/>
          </c:spPr>
          <c:cat>
            <c:numRef>
              <c:f>Sheet1!$B$42:$X$42</c:f>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f>Sheet1!$B$87:$X$87</c:f>
              <c:numCache>
                <c:formatCode>General</c:formatCode>
                <c:ptCount val="23"/>
                <c:pt idx="20" formatCode="0%">
                  <c:v>1.1333333333333299E-2</c:v>
                </c:pt>
                <c:pt idx="21" formatCode="0%">
                  <c:v>1.2E-2</c:v>
                </c:pt>
                <c:pt idx="22" formatCode="0%">
                  <c:v>1.1222222222222199E-2</c:v>
                </c:pt>
              </c:numCache>
            </c:numRef>
          </c:val>
          <c:extLst>
            <c:ext xmlns:c16="http://schemas.microsoft.com/office/drawing/2014/chart" uri="{C3380CC4-5D6E-409C-BE32-E72D297353CC}">
              <c16:uniqueId val="{00000006-2AAC-4C5A-8A72-E5CEE6564B1D}"/>
            </c:ext>
          </c:extLst>
        </c:ser>
        <c:ser>
          <c:idx val="9"/>
          <c:order val="9"/>
          <c:tx>
            <c:strRef>
              <c:f>Sheet1!$A$88</c:f>
              <c:strCache>
                <c:ptCount val="1"/>
                <c:pt idx="0">
                  <c:v>Fan7</c:v>
                </c:pt>
              </c:strCache>
            </c:strRef>
          </c:tx>
          <c:spPr>
            <a:solidFill>
              <a:schemeClr val="accent2">
                <a:lumMod val="60000"/>
                <a:lumOff val="40000"/>
                <a:alpha val="70000"/>
              </a:schemeClr>
            </a:solidFill>
            <a:ln w="25400">
              <a:noFill/>
            </a:ln>
            <a:effectLst/>
          </c:spPr>
          <c:cat>
            <c:numRef>
              <c:f>Sheet1!$B$42:$X$42</c:f>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f>Sheet1!$B$88:$X$88</c:f>
              <c:numCache>
                <c:formatCode>General</c:formatCode>
                <c:ptCount val="23"/>
                <c:pt idx="20" formatCode="0%">
                  <c:v>1.1333333333333299E-2</c:v>
                </c:pt>
                <c:pt idx="21" formatCode="0%">
                  <c:v>1.2E-2</c:v>
                </c:pt>
                <c:pt idx="22" formatCode="0%">
                  <c:v>1.1222222222222199E-2</c:v>
                </c:pt>
              </c:numCache>
            </c:numRef>
          </c:val>
          <c:extLst>
            <c:ext xmlns:c16="http://schemas.microsoft.com/office/drawing/2014/chart" uri="{C3380CC4-5D6E-409C-BE32-E72D297353CC}">
              <c16:uniqueId val="{00000007-2AAC-4C5A-8A72-E5CEE6564B1D}"/>
            </c:ext>
          </c:extLst>
        </c:ser>
        <c:ser>
          <c:idx val="10"/>
          <c:order val="10"/>
          <c:tx>
            <c:strRef>
              <c:f>Sheet1!$A$89</c:f>
              <c:strCache>
                <c:ptCount val="1"/>
                <c:pt idx="0">
                  <c:v>Fan8</c:v>
                </c:pt>
              </c:strCache>
            </c:strRef>
          </c:tx>
          <c:spPr>
            <a:solidFill>
              <a:schemeClr val="accent2">
                <a:lumMod val="75000"/>
                <a:alpha val="35000"/>
              </a:schemeClr>
            </a:solidFill>
            <a:ln w="25400">
              <a:noFill/>
            </a:ln>
            <a:effectLst/>
          </c:spPr>
          <c:cat>
            <c:numRef>
              <c:f>Sheet1!$B$42:$X$42</c:f>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f>Sheet1!$B$89:$X$89</c:f>
              <c:numCache>
                <c:formatCode>General</c:formatCode>
                <c:ptCount val="23"/>
                <c:pt idx="20" formatCode="0%">
                  <c:v>1.1333333333333299E-2</c:v>
                </c:pt>
                <c:pt idx="21" formatCode="0%">
                  <c:v>1.2E-2</c:v>
                </c:pt>
                <c:pt idx="22" formatCode="0%">
                  <c:v>1.1222222222222199E-2</c:v>
                </c:pt>
              </c:numCache>
            </c:numRef>
          </c:val>
          <c:extLst>
            <c:ext xmlns:c16="http://schemas.microsoft.com/office/drawing/2014/chart" uri="{C3380CC4-5D6E-409C-BE32-E72D297353CC}">
              <c16:uniqueId val="{00000008-2AAC-4C5A-8A72-E5CEE6564B1D}"/>
            </c:ext>
          </c:extLst>
        </c:ser>
        <c:ser>
          <c:idx val="11"/>
          <c:order val="11"/>
          <c:tx>
            <c:strRef>
              <c:f>Sheet1!$A$90</c:f>
              <c:strCache>
                <c:ptCount val="1"/>
                <c:pt idx="0">
                  <c:v>Fan9</c:v>
                </c:pt>
              </c:strCache>
            </c:strRef>
          </c:tx>
          <c:spPr>
            <a:solidFill>
              <a:schemeClr val="accent2">
                <a:lumMod val="75000"/>
                <a:alpha val="29000"/>
              </a:schemeClr>
            </a:solidFill>
            <a:ln w="25400">
              <a:noFill/>
            </a:ln>
            <a:effectLst/>
          </c:spPr>
          <c:cat>
            <c:numRef>
              <c:f>Sheet1!$B$42:$X$42</c:f>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f>Sheet1!$B$90:$X$90</c:f>
              <c:numCache>
                <c:formatCode>General</c:formatCode>
                <c:ptCount val="23"/>
                <c:pt idx="20" formatCode="0%">
                  <c:v>1.1333333333333299E-2</c:v>
                </c:pt>
                <c:pt idx="21" formatCode="0%">
                  <c:v>1.2E-2</c:v>
                </c:pt>
                <c:pt idx="22" formatCode="0%">
                  <c:v>1.1222222222222199E-2</c:v>
                </c:pt>
              </c:numCache>
            </c:numRef>
          </c:val>
          <c:extLst>
            <c:ext xmlns:c16="http://schemas.microsoft.com/office/drawing/2014/chart" uri="{C3380CC4-5D6E-409C-BE32-E72D297353CC}">
              <c16:uniqueId val="{00000009-2AAC-4C5A-8A72-E5CEE6564B1D}"/>
            </c:ext>
          </c:extLst>
        </c:ser>
        <c:dLbls>
          <c:showLegendKey val="0"/>
          <c:showVal val="0"/>
          <c:showCatName val="0"/>
          <c:showSerName val="0"/>
          <c:showPercent val="0"/>
          <c:showBubbleSize val="0"/>
        </c:dLbls>
        <c:axId val="-14522352"/>
        <c:axId val="-14519808"/>
        <c:extLst>
          <c:ext xmlns:c15="http://schemas.microsoft.com/office/drawing/2012/chart" uri="{02D57815-91ED-43cb-92C2-25804820EDAC}">
            <c15:filteredAreaSeries>
              <c15:ser>
                <c:idx val="0"/>
                <c:order val="0"/>
                <c:tx>
                  <c:strRef>
                    <c:extLst>
                      <c:ext uri="{02D57815-91ED-43cb-92C2-25804820EDAC}">
                        <c15:formulaRef>
                          <c15:sqref>Sheet1!$A$42</c15:sqref>
                        </c15:formulaRef>
                      </c:ext>
                    </c:extLst>
                    <c:strCache>
                      <c:ptCount val="1"/>
                      <c:pt idx="0">
                        <c:v>Date</c:v>
                      </c:pt>
                    </c:strCache>
                  </c:strRef>
                </c:tx>
                <c:spPr>
                  <a:solidFill>
                    <a:schemeClr val="accent1"/>
                  </a:solidFill>
                  <a:ln w="25400">
                    <a:noFill/>
                  </a:ln>
                  <a:effectLst/>
                </c:spPr>
                <c:cat>
                  <c:numRef>
                    <c:extLst>
                      <c:ext uri="{02D57815-91ED-43cb-92C2-25804820EDAC}">
                        <c15:formulaRef>
                          <c15:sqref>Sheet1!$B$42:$X$42</c15:sqref>
                        </c15:formulaRef>
                      </c:ext>
                    </c:extLst>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extLst>
                      <c:ext uri="{02D57815-91ED-43cb-92C2-25804820EDAC}">
                        <c15:formulaRef>
                          <c15:sqref>Sheet1!$B$42:$X$42</c15:sqref>
                        </c15:formulaRef>
                      </c:ext>
                    </c:extLst>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val>
                <c:extLst>
                  <c:ext xmlns:c16="http://schemas.microsoft.com/office/drawing/2014/chart" uri="{C3380CC4-5D6E-409C-BE32-E72D297353CC}">
                    <c16:uniqueId val="{0000000B-2AAC-4C5A-8A72-E5CEE6564B1D}"/>
                  </c:ext>
                </c:extLst>
              </c15:ser>
            </c15:filteredAreaSeries>
          </c:ext>
        </c:extLst>
      </c:areaChart>
      <c:lineChart>
        <c:grouping val="standard"/>
        <c:varyColors val="0"/>
        <c:ser>
          <c:idx val="1"/>
          <c:order val="1"/>
          <c:tx>
            <c:strRef>
              <c:f>Sheet1!$A$80</c:f>
              <c:strCache>
                <c:ptCount val="1"/>
                <c:pt idx="0">
                  <c:v>Result</c:v>
                </c:pt>
              </c:strCache>
            </c:strRef>
          </c:tx>
          <c:spPr>
            <a:ln w="28575" cap="rnd">
              <a:solidFill>
                <a:srgbClr val="666666"/>
              </a:solidFill>
              <a:round/>
            </a:ln>
            <a:effectLst/>
          </c:spPr>
          <c:marker>
            <c:symbol val="none"/>
          </c:marker>
          <c:cat>
            <c:numRef>
              <c:f>Sheet1!$B$42:$X$42</c:f>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f>Sheet1!$B$80:$X$80</c:f>
              <c:numCache>
                <c:formatCode>General</c:formatCode>
                <c:ptCount val="23"/>
                <c:pt idx="0">
                  <c:v>3.9699999999999999E-2</c:v>
                </c:pt>
                <c:pt idx="1">
                  <c:v>4.7399999999999998E-2</c:v>
                </c:pt>
                <c:pt idx="2">
                  <c:v>5.7799999999999997E-2</c:v>
                </c:pt>
                <c:pt idx="3">
                  <c:v>5.9900000000000002E-2</c:v>
                </c:pt>
                <c:pt idx="4">
                  <c:v>5.5399999999999998E-2</c:v>
                </c:pt>
                <c:pt idx="5">
                  <c:v>5.0799999999999998E-2</c:v>
                </c:pt>
                <c:pt idx="6">
                  <c:v>4.6100000000000002E-2</c:v>
                </c:pt>
                <c:pt idx="7">
                  <c:v>4.6199999999999998E-2</c:v>
                </c:pt>
                <c:pt idx="8">
                  <c:v>5.8000000000000003E-2</c:v>
                </c:pt>
                <c:pt idx="9">
                  <c:v>9.2799999999999994E-2</c:v>
                </c:pt>
                <c:pt idx="10">
                  <c:v>9.6100000000000005E-2</c:v>
                </c:pt>
                <c:pt idx="11">
                  <c:v>8.9300000000000004E-2</c:v>
                </c:pt>
                <c:pt idx="12">
                  <c:v>8.0799999999999997E-2</c:v>
                </c:pt>
                <c:pt idx="13">
                  <c:v>7.3599999999999999E-2</c:v>
                </c:pt>
                <c:pt idx="14">
                  <c:v>6.1600000000000002E-2</c:v>
                </c:pt>
                <c:pt idx="15">
                  <c:v>5.28E-2</c:v>
                </c:pt>
                <c:pt idx="16">
                  <c:v>4.8800000000000003E-2</c:v>
                </c:pt>
                <c:pt idx="17">
                  <c:v>4.3400000000000001E-2</c:v>
                </c:pt>
                <c:pt idx="18">
                  <c:v>3.8899999999999997E-2</c:v>
                </c:pt>
                <c:pt idx="19">
                  <c:v>3.6700000000000003E-2</c:v>
                </c:pt>
                <c:pt idx="20" formatCode="0.00%">
                  <c:v>8.4000000000000005E-2</c:v>
                </c:pt>
                <c:pt idx="21" formatCode="0.00%">
                  <c:v>6.8000000000000005E-2</c:v>
                </c:pt>
                <c:pt idx="22" formatCode="0.00%">
                  <c:v>5.3999999999999999E-2</c:v>
                </c:pt>
              </c:numCache>
            </c:numRef>
          </c:val>
          <c:smooth val="1"/>
          <c:extLst>
            <c:ext xmlns:c16="http://schemas.microsoft.com/office/drawing/2014/chart" uri="{C3380CC4-5D6E-409C-BE32-E72D297353CC}">
              <c16:uniqueId val="{0000000A-2AAC-4C5A-8A72-E5CEE6564B1D}"/>
            </c:ext>
          </c:extLst>
        </c:ser>
        <c:dLbls>
          <c:showLegendKey val="0"/>
          <c:showVal val="0"/>
          <c:showCatName val="0"/>
          <c:showSerName val="0"/>
          <c:showPercent val="0"/>
          <c:showBubbleSize val="0"/>
        </c:dLbls>
        <c:marker val="1"/>
        <c:smooth val="0"/>
        <c:axId val="-14522352"/>
        <c:axId val="-14519808"/>
      </c:lineChart>
      <c:catAx>
        <c:axId val="-14522352"/>
        <c:scaling>
          <c:orientation val="minMax"/>
        </c:scaling>
        <c:delete val="0"/>
        <c:axPos val="b"/>
        <c:numFmt formatCode="General" sourceLinked="1"/>
        <c:majorTickMark val="out"/>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519808"/>
        <c:crosses val="autoZero"/>
        <c:auto val="1"/>
        <c:lblAlgn val="ctr"/>
        <c:lblOffset val="0"/>
        <c:noMultiLvlLbl val="0"/>
      </c:catAx>
      <c:valAx>
        <c:axId val="-14519808"/>
        <c:scaling>
          <c:orientation val="minMax"/>
        </c:scaling>
        <c:delete val="0"/>
        <c:axPos val="l"/>
        <c:majorGridlines>
          <c:spPr>
            <a:ln w="9525" cap="flat" cmpd="sng" algn="ctr">
              <a:no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522352"/>
        <c:crosses val="autoZero"/>
        <c:crossBetween val="between"/>
      </c:valAx>
      <c:spPr>
        <a:noFill/>
        <a:ln>
          <a:noFill/>
        </a:ln>
        <a:effectLst/>
      </c:spPr>
    </c:plotArea>
    <c:plotVisOnly val="1"/>
    <c:dispBlanksAs val="zero"/>
    <c:showDLblsOverMax val="0"/>
  </c:chart>
  <c:spPr>
    <a:noFill/>
    <a:ln w="9525" cap="flat" cmpd="sng" algn="ctr">
      <a:noFill/>
      <a:round/>
    </a:ln>
    <a:effectLst/>
  </c:spPr>
  <c:txPr>
    <a:bodyPr/>
    <a:lstStyle/>
    <a:p>
      <a:pPr>
        <a:defRPr>
          <a:solidFill>
            <a:schemeClr val="tx1">
              <a:lumMod val="65000"/>
              <a:lumOff val="35000"/>
            </a:schemeClr>
          </a:solidFill>
        </a:defRPr>
      </a:pPr>
      <a:endParaRPr lang="en-US"/>
    </a:p>
  </c:txPr>
  <c:externalData r:id="rId4">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'Figure 1.SF.3.'!$U$8</c:f>
              <c:strCache>
                <c:ptCount val="1"/>
                <c:pt idx="0">
                  <c:v>Aluminum</c:v>
                </c:pt>
              </c:strCache>
            </c:strRef>
          </c:tx>
          <c:spPr>
            <a:ln w="28575" cap="rnd">
              <a:solidFill>
                <a:srgbClr val="999999"/>
              </a:solidFill>
              <a:round/>
            </a:ln>
            <a:effectLst/>
          </c:spPr>
          <c:marker>
            <c:symbol val="none"/>
          </c:marker>
          <c:cat>
            <c:numRef>
              <c:f>'Figure 1.SF.3.'!$T$9:$T$1147</c:f>
              <c:numCache>
                <c:formatCode>mm/yyyy</c:formatCode>
                <c:ptCount val="1139"/>
                <c:pt idx="0">
                  <c:v>42370</c:v>
                </c:pt>
                <c:pt idx="1">
                  <c:v>42373</c:v>
                </c:pt>
                <c:pt idx="2">
                  <c:v>42374</c:v>
                </c:pt>
                <c:pt idx="3">
                  <c:v>42375</c:v>
                </c:pt>
                <c:pt idx="4">
                  <c:v>42376</c:v>
                </c:pt>
                <c:pt idx="5">
                  <c:v>42377</c:v>
                </c:pt>
                <c:pt idx="6">
                  <c:v>42380</c:v>
                </c:pt>
                <c:pt idx="7">
                  <c:v>42381</c:v>
                </c:pt>
                <c:pt idx="8">
                  <c:v>42382</c:v>
                </c:pt>
                <c:pt idx="9">
                  <c:v>42383</c:v>
                </c:pt>
                <c:pt idx="10">
                  <c:v>42384</c:v>
                </c:pt>
                <c:pt idx="11">
                  <c:v>42387</c:v>
                </c:pt>
                <c:pt idx="12">
                  <c:v>42388</c:v>
                </c:pt>
                <c:pt idx="13">
                  <c:v>42389</c:v>
                </c:pt>
                <c:pt idx="14">
                  <c:v>42390</c:v>
                </c:pt>
                <c:pt idx="15">
                  <c:v>42391</c:v>
                </c:pt>
                <c:pt idx="16">
                  <c:v>42394</c:v>
                </c:pt>
                <c:pt idx="17">
                  <c:v>42395</c:v>
                </c:pt>
                <c:pt idx="18">
                  <c:v>42396</c:v>
                </c:pt>
                <c:pt idx="19">
                  <c:v>42397</c:v>
                </c:pt>
                <c:pt idx="20">
                  <c:v>42398</c:v>
                </c:pt>
                <c:pt idx="21">
                  <c:v>42401</c:v>
                </c:pt>
                <c:pt idx="22">
                  <c:v>42402</c:v>
                </c:pt>
                <c:pt idx="23">
                  <c:v>42403</c:v>
                </c:pt>
                <c:pt idx="24">
                  <c:v>42404</c:v>
                </c:pt>
                <c:pt idx="25">
                  <c:v>42405</c:v>
                </c:pt>
                <c:pt idx="26">
                  <c:v>42408</c:v>
                </c:pt>
                <c:pt idx="27">
                  <c:v>42409</c:v>
                </c:pt>
                <c:pt idx="28">
                  <c:v>42410</c:v>
                </c:pt>
                <c:pt idx="29">
                  <c:v>42411</c:v>
                </c:pt>
                <c:pt idx="30">
                  <c:v>42412</c:v>
                </c:pt>
                <c:pt idx="31">
                  <c:v>42415</c:v>
                </c:pt>
                <c:pt idx="32">
                  <c:v>42416</c:v>
                </c:pt>
                <c:pt idx="33">
                  <c:v>42417</c:v>
                </c:pt>
                <c:pt idx="34">
                  <c:v>42418</c:v>
                </c:pt>
                <c:pt idx="35">
                  <c:v>42419</c:v>
                </c:pt>
                <c:pt idx="36">
                  <c:v>42422</c:v>
                </c:pt>
                <c:pt idx="37">
                  <c:v>42423</c:v>
                </c:pt>
                <c:pt idx="38">
                  <c:v>42424</c:v>
                </c:pt>
                <c:pt idx="39">
                  <c:v>42425</c:v>
                </c:pt>
                <c:pt idx="40">
                  <c:v>42426</c:v>
                </c:pt>
                <c:pt idx="41">
                  <c:v>42429</c:v>
                </c:pt>
                <c:pt idx="42">
                  <c:v>42430</c:v>
                </c:pt>
                <c:pt idx="43">
                  <c:v>42431</c:v>
                </c:pt>
                <c:pt idx="44">
                  <c:v>42432</c:v>
                </c:pt>
                <c:pt idx="45">
                  <c:v>42433</c:v>
                </c:pt>
                <c:pt idx="46">
                  <c:v>42436</c:v>
                </c:pt>
                <c:pt idx="47">
                  <c:v>42437</c:v>
                </c:pt>
                <c:pt idx="48">
                  <c:v>42438</c:v>
                </c:pt>
                <c:pt idx="49">
                  <c:v>42439</c:v>
                </c:pt>
                <c:pt idx="50">
                  <c:v>42440</c:v>
                </c:pt>
                <c:pt idx="51">
                  <c:v>42443</c:v>
                </c:pt>
                <c:pt idx="52">
                  <c:v>42444</c:v>
                </c:pt>
                <c:pt idx="53">
                  <c:v>42445</c:v>
                </c:pt>
                <c:pt idx="54">
                  <c:v>42446</c:v>
                </c:pt>
                <c:pt idx="55">
                  <c:v>42447</c:v>
                </c:pt>
                <c:pt idx="56">
                  <c:v>42450</c:v>
                </c:pt>
                <c:pt idx="57">
                  <c:v>42451</c:v>
                </c:pt>
                <c:pt idx="58">
                  <c:v>42452</c:v>
                </c:pt>
                <c:pt idx="59">
                  <c:v>42453</c:v>
                </c:pt>
                <c:pt idx="60">
                  <c:v>42454</c:v>
                </c:pt>
                <c:pt idx="61">
                  <c:v>42457</c:v>
                </c:pt>
                <c:pt idx="62">
                  <c:v>42458</c:v>
                </c:pt>
                <c:pt idx="63">
                  <c:v>42459</c:v>
                </c:pt>
                <c:pt idx="64">
                  <c:v>42460</c:v>
                </c:pt>
                <c:pt idx="65">
                  <c:v>42461</c:v>
                </c:pt>
                <c:pt idx="66">
                  <c:v>42464</c:v>
                </c:pt>
                <c:pt idx="67">
                  <c:v>42465</c:v>
                </c:pt>
                <c:pt idx="68">
                  <c:v>42466</c:v>
                </c:pt>
                <c:pt idx="69">
                  <c:v>42467</c:v>
                </c:pt>
                <c:pt idx="70">
                  <c:v>42468</c:v>
                </c:pt>
                <c:pt idx="71">
                  <c:v>42471</c:v>
                </c:pt>
                <c:pt idx="72">
                  <c:v>42472</c:v>
                </c:pt>
                <c:pt idx="73">
                  <c:v>42473</c:v>
                </c:pt>
                <c:pt idx="74">
                  <c:v>42474</c:v>
                </c:pt>
                <c:pt idx="75">
                  <c:v>42475</c:v>
                </c:pt>
                <c:pt idx="76">
                  <c:v>42478</c:v>
                </c:pt>
                <c:pt idx="77">
                  <c:v>42479</c:v>
                </c:pt>
                <c:pt idx="78">
                  <c:v>42480</c:v>
                </c:pt>
                <c:pt idx="79">
                  <c:v>42481</c:v>
                </c:pt>
                <c:pt idx="80">
                  <c:v>42482</c:v>
                </c:pt>
                <c:pt idx="81">
                  <c:v>42485</c:v>
                </c:pt>
                <c:pt idx="82">
                  <c:v>42486</c:v>
                </c:pt>
                <c:pt idx="83">
                  <c:v>42487</c:v>
                </c:pt>
                <c:pt idx="84">
                  <c:v>42488</c:v>
                </c:pt>
                <c:pt idx="85">
                  <c:v>42489</c:v>
                </c:pt>
                <c:pt idx="86">
                  <c:v>42492</c:v>
                </c:pt>
                <c:pt idx="87">
                  <c:v>42493</c:v>
                </c:pt>
                <c:pt idx="88">
                  <c:v>42494</c:v>
                </c:pt>
                <c:pt idx="89">
                  <c:v>42495</c:v>
                </c:pt>
                <c:pt idx="90">
                  <c:v>42496</c:v>
                </c:pt>
                <c:pt idx="91">
                  <c:v>42499</c:v>
                </c:pt>
                <c:pt idx="92">
                  <c:v>42500</c:v>
                </c:pt>
                <c:pt idx="93">
                  <c:v>42501</c:v>
                </c:pt>
                <c:pt idx="94">
                  <c:v>42502</c:v>
                </c:pt>
                <c:pt idx="95">
                  <c:v>42503</c:v>
                </c:pt>
                <c:pt idx="96">
                  <c:v>42506</c:v>
                </c:pt>
                <c:pt idx="97">
                  <c:v>42507</c:v>
                </c:pt>
                <c:pt idx="98">
                  <c:v>42508</c:v>
                </c:pt>
                <c:pt idx="99">
                  <c:v>42509</c:v>
                </c:pt>
                <c:pt idx="100">
                  <c:v>42510</c:v>
                </c:pt>
                <c:pt idx="101">
                  <c:v>42513</c:v>
                </c:pt>
                <c:pt idx="102">
                  <c:v>42514</c:v>
                </c:pt>
                <c:pt idx="103">
                  <c:v>42515</c:v>
                </c:pt>
                <c:pt idx="104">
                  <c:v>42516</c:v>
                </c:pt>
                <c:pt idx="105">
                  <c:v>42517</c:v>
                </c:pt>
                <c:pt idx="106">
                  <c:v>42520</c:v>
                </c:pt>
                <c:pt idx="107">
                  <c:v>42521</c:v>
                </c:pt>
                <c:pt idx="108">
                  <c:v>42522</c:v>
                </c:pt>
                <c:pt idx="109">
                  <c:v>42523</c:v>
                </c:pt>
                <c:pt idx="110">
                  <c:v>42524</c:v>
                </c:pt>
                <c:pt idx="111">
                  <c:v>42527</c:v>
                </c:pt>
                <c:pt idx="112">
                  <c:v>42528</c:v>
                </c:pt>
                <c:pt idx="113">
                  <c:v>42529</c:v>
                </c:pt>
                <c:pt idx="114">
                  <c:v>42530</c:v>
                </c:pt>
                <c:pt idx="115">
                  <c:v>42531</c:v>
                </c:pt>
                <c:pt idx="116">
                  <c:v>42534</c:v>
                </c:pt>
                <c:pt idx="117">
                  <c:v>42535</c:v>
                </c:pt>
                <c:pt idx="118">
                  <c:v>42536</c:v>
                </c:pt>
                <c:pt idx="119">
                  <c:v>42537</c:v>
                </c:pt>
                <c:pt idx="120">
                  <c:v>42538</c:v>
                </c:pt>
                <c:pt idx="121">
                  <c:v>42541</c:v>
                </c:pt>
                <c:pt idx="122">
                  <c:v>42542</c:v>
                </c:pt>
                <c:pt idx="123">
                  <c:v>42543</c:v>
                </c:pt>
                <c:pt idx="124">
                  <c:v>42544</c:v>
                </c:pt>
                <c:pt idx="125">
                  <c:v>42545</c:v>
                </c:pt>
                <c:pt idx="126">
                  <c:v>42548</c:v>
                </c:pt>
                <c:pt idx="127">
                  <c:v>42549</c:v>
                </c:pt>
                <c:pt idx="128">
                  <c:v>42550</c:v>
                </c:pt>
                <c:pt idx="129">
                  <c:v>42551</c:v>
                </c:pt>
                <c:pt idx="130">
                  <c:v>42552</c:v>
                </c:pt>
                <c:pt idx="131">
                  <c:v>42555</c:v>
                </c:pt>
                <c:pt idx="132">
                  <c:v>42556</c:v>
                </c:pt>
                <c:pt idx="133">
                  <c:v>42557</c:v>
                </c:pt>
                <c:pt idx="134">
                  <c:v>42558</c:v>
                </c:pt>
                <c:pt idx="135">
                  <c:v>42559</c:v>
                </c:pt>
                <c:pt idx="136">
                  <c:v>42562</c:v>
                </c:pt>
                <c:pt idx="137">
                  <c:v>42563</c:v>
                </c:pt>
                <c:pt idx="138">
                  <c:v>42564</c:v>
                </c:pt>
                <c:pt idx="139">
                  <c:v>42565</c:v>
                </c:pt>
                <c:pt idx="140">
                  <c:v>42566</c:v>
                </c:pt>
                <c:pt idx="141">
                  <c:v>42569</c:v>
                </c:pt>
                <c:pt idx="142">
                  <c:v>42570</c:v>
                </c:pt>
                <c:pt idx="143">
                  <c:v>42571</c:v>
                </c:pt>
                <c:pt idx="144">
                  <c:v>42572</c:v>
                </c:pt>
                <c:pt idx="145">
                  <c:v>42573</c:v>
                </c:pt>
                <c:pt idx="146">
                  <c:v>42576</c:v>
                </c:pt>
                <c:pt idx="147">
                  <c:v>42577</c:v>
                </c:pt>
                <c:pt idx="148">
                  <c:v>42578</c:v>
                </c:pt>
                <c:pt idx="149">
                  <c:v>42579</c:v>
                </c:pt>
                <c:pt idx="150">
                  <c:v>42580</c:v>
                </c:pt>
                <c:pt idx="151">
                  <c:v>42583</c:v>
                </c:pt>
                <c:pt idx="152">
                  <c:v>42584</c:v>
                </c:pt>
                <c:pt idx="153">
                  <c:v>42585</c:v>
                </c:pt>
                <c:pt idx="154">
                  <c:v>42586</c:v>
                </c:pt>
                <c:pt idx="155">
                  <c:v>42587</c:v>
                </c:pt>
                <c:pt idx="156">
                  <c:v>42590</c:v>
                </c:pt>
                <c:pt idx="157">
                  <c:v>42591</c:v>
                </c:pt>
                <c:pt idx="158">
                  <c:v>42592</c:v>
                </c:pt>
                <c:pt idx="159">
                  <c:v>42593</c:v>
                </c:pt>
                <c:pt idx="160">
                  <c:v>42594</c:v>
                </c:pt>
                <c:pt idx="161">
                  <c:v>42597</c:v>
                </c:pt>
                <c:pt idx="162">
                  <c:v>42598</c:v>
                </c:pt>
                <c:pt idx="163">
                  <c:v>42599</c:v>
                </c:pt>
                <c:pt idx="164">
                  <c:v>42600</c:v>
                </c:pt>
                <c:pt idx="165">
                  <c:v>42601</c:v>
                </c:pt>
                <c:pt idx="166">
                  <c:v>42604</c:v>
                </c:pt>
                <c:pt idx="167">
                  <c:v>42605</c:v>
                </c:pt>
                <c:pt idx="168">
                  <c:v>42606</c:v>
                </c:pt>
                <c:pt idx="169">
                  <c:v>42607</c:v>
                </c:pt>
                <c:pt idx="170">
                  <c:v>42608</c:v>
                </c:pt>
                <c:pt idx="171">
                  <c:v>42611</c:v>
                </c:pt>
                <c:pt idx="172">
                  <c:v>42612</c:v>
                </c:pt>
                <c:pt idx="173">
                  <c:v>42613</c:v>
                </c:pt>
                <c:pt idx="174">
                  <c:v>42614</c:v>
                </c:pt>
                <c:pt idx="175">
                  <c:v>42615</c:v>
                </c:pt>
                <c:pt idx="176">
                  <c:v>42618</c:v>
                </c:pt>
                <c:pt idx="177">
                  <c:v>42619</c:v>
                </c:pt>
                <c:pt idx="178">
                  <c:v>42620</c:v>
                </c:pt>
                <c:pt idx="179">
                  <c:v>42621</c:v>
                </c:pt>
                <c:pt idx="180">
                  <c:v>42622</c:v>
                </c:pt>
                <c:pt idx="181">
                  <c:v>42625</c:v>
                </c:pt>
                <c:pt idx="182">
                  <c:v>42626</c:v>
                </c:pt>
                <c:pt idx="183">
                  <c:v>42627</c:v>
                </c:pt>
                <c:pt idx="184">
                  <c:v>42628</c:v>
                </c:pt>
                <c:pt idx="185">
                  <c:v>42629</c:v>
                </c:pt>
                <c:pt idx="186">
                  <c:v>42632</c:v>
                </c:pt>
                <c:pt idx="187">
                  <c:v>42633</c:v>
                </c:pt>
                <c:pt idx="188">
                  <c:v>42634</c:v>
                </c:pt>
                <c:pt idx="189">
                  <c:v>42635</c:v>
                </c:pt>
                <c:pt idx="190">
                  <c:v>42636</c:v>
                </c:pt>
                <c:pt idx="191">
                  <c:v>42639</c:v>
                </c:pt>
                <c:pt idx="192">
                  <c:v>42640</c:v>
                </c:pt>
                <c:pt idx="193">
                  <c:v>42641</c:v>
                </c:pt>
                <c:pt idx="194">
                  <c:v>42642</c:v>
                </c:pt>
                <c:pt idx="195">
                  <c:v>42643</c:v>
                </c:pt>
                <c:pt idx="196">
                  <c:v>42646</c:v>
                </c:pt>
                <c:pt idx="197">
                  <c:v>42647</c:v>
                </c:pt>
                <c:pt idx="198">
                  <c:v>42648</c:v>
                </c:pt>
                <c:pt idx="199">
                  <c:v>42649</c:v>
                </c:pt>
                <c:pt idx="200">
                  <c:v>42650</c:v>
                </c:pt>
                <c:pt idx="201">
                  <c:v>42653</c:v>
                </c:pt>
                <c:pt idx="202">
                  <c:v>42654</c:v>
                </c:pt>
                <c:pt idx="203">
                  <c:v>42655</c:v>
                </c:pt>
                <c:pt idx="204">
                  <c:v>42656</c:v>
                </c:pt>
                <c:pt idx="205">
                  <c:v>42657</c:v>
                </c:pt>
                <c:pt idx="206">
                  <c:v>42660</c:v>
                </c:pt>
                <c:pt idx="207">
                  <c:v>42661</c:v>
                </c:pt>
                <c:pt idx="208">
                  <c:v>42662</c:v>
                </c:pt>
                <c:pt idx="209">
                  <c:v>42663</c:v>
                </c:pt>
                <c:pt idx="210">
                  <c:v>42664</c:v>
                </c:pt>
                <c:pt idx="211">
                  <c:v>42667</c:v>
                </c:pt>
                <c:pt idx="212">
                  <c:v>42668</c:v>
                </c:pt>
                <c:pt idx="213">
                  <c:v>42669</c:v>
                </c:pt>
                <c:pt idx="214">
                  <c:v>42670</c:v>
                </c:pt>
                <c:pt idx="215">
                  <c:v>42671</c:v>
                </c:pt>
                <c:pt idx="216">
                  <c:v>42674</c:v>
                </c:pt>
                <c:pt idx="217">
                  <c:v>42675</c:v>
                </c:pt>
                <c:pt idx="218">
                  <c:v>42676</c:v>
                </c:pt>
                <c:pt idx="219">
                  <c:v>42677</c:v>
                </c:pt>
                <c:pt idx="220">
                  <c:v>42678</c:v>
                </c:pt>
                <c:pt idx="221">
                  <c:v>42681</c:v>
                </c:pt>
                <c:pt idx="222">
                  <c:v>42682</c:v>
                </c:pt>
                <c:pt idx="223">
                  <c:v>42683</c:v>
                </c:pt>
                <c:pt idx="224">
                  <c:v>42684</c:v>
                </c:pt>
                <c:pt idx="225">
                  <c:v>42685</c:v>
                </c:pt>
                <c:pt idx="226">
                  <c:v>42688</c:v>
                </c:pt>
                <c:pt idx="227">
                  <c:v>42689</c:v>
                </c:pt>
                <c:pt idx="228">
                  <c:v>42690</c:v>
                </c:pt>
                <c:pt idx="229">
                  <c:v>42691</c:v>
                </c:pt>
                <c:pt idx="230">
                  <c:v>42692</c:v>
                </c:pt>
                <c:pt idx="231">
                  <c:v>42695</c:v>
                </c:pt>
                <c:pt idx="232">
                  <c:v>42696</c:v>
                </c:pt>
                <c:pt idx="233">
                  <c:v>42697</c:v>
                </c:pt>
                <c:pt idx="234">
                  <c:v>42698</c:v>
                </c:pt>
                <c:pt idx="235">
                  <c:v>42699</c:v>
                </c:pt>
                <c:pt idx="236">
                  <c:v>42702</c:v>
                </c:pt>
                <c:pt idx="237">
                  <c:v>42703</c:v>
                </c:pt>
                <c:pt idx="238">
                  <c:v>42704</c:v>
                </c:pt>
                <c:pt idx="239">
                  <c:v>42705</c:v>
                </c:pt>
                <c:pt idx="240">
                  <c:v>42706</c:v>
                </c:pt>
                <c:pt idx="241">
                  <c:v>42709</c:v>
                </c:pt>
                <c:pt idx="242">
                  <c:v>42710</c:v>
                </c:pt>
                <c:pt idx="243">
                  <c:v>42711</c:v>
                </c:pt>
                <c:pt idx="244">
                  <c:v>42712</c:v>
                </c:pt>
                <c:pt idx="245">
                  <c:v>42713</c:v>
                </c:pt>
                <c:pt idx="246">
                  <c:v>42716</c:v>
                </c:pt>
                <c:pt idx="247">
                  <c:v>42717</c:v>
                </c:pt>
                <c:pt idx="248">
                  <c:v>42718</c:v>
                </c:pt>
                <c:pt idx="249">
                  <c:v>42719</c:v>
                </c:pt>
                <c:pt idx="250">
                  <c:v>42720</c:v>
                </c:pt>
                <c:pt idx="251">
                  <c:v>42723</c:v>
                </c:pt>
                <c:pt idx="252">
                  <c:v>42724</c:v>
                </c:pt>
                <c:pt idx="253">
                  <c:v>42725</c:v>
                </c:pt>
                <c:pt idx="254">
                  <c:v>42726</c:v>
                </c:pt>
                <c:pt idx="255">
                  <c:v>42727</c:v>
                </c:pt>
                <c:pt idx="256">
                  <c:v>42730</c:v>
                </c:pt>
                <c:pt idx="257">
                  <c:v>42731</c:v>
                </c:pt>
                <c:pt idx="258">
                  <c:v>42732</c:v>
                </c:pt>
                <c:pt idx="259">
                  <c:v>42733</c:v>
                </c:pt>
                <c:pt idx="260">
                  <c:v>42734</c:v>
                </c:pt>
                <c:pt idx="261">
                  <c:v>42737</c:v>
                </c:pt>
                <c:pt idx="262">
                  <c:v>42738</c:v>
                </c:pt>
                <c:pt idx="263">
                  <c:v>42739</c:v>
                </c:pt>
                <c:pt idx="264">
                  <c:v>42740</c:v>
                </c:pt>
                <c:pt idx="265">
                  <c:v>42741</c:v>
                </c:pt>
                <c:pt idx="266">
                  <c:v>42744</c:v>
                </c:pt>
                <c:pt idx="267">
                  <c:v>42745</c:v>
                </c:pt>
                <c:pt idx="268">
                  <c:v>42746</c:v>
                </c:pt>
                <c:pt idx="269">
                  <c:v>42747</c:v>
                </c:pt>
                <c:pt idx="270">
                  <c:v>42748</c:v>
                </c:pt>
                <c:pt idx="271">
                  <c:v>42751</c:v>
                </c:pt>
                <c:pt idx="272">
                  <c:v>42752</c:v>
                </c:pt>
                <c:pt idx="273">
                  <c:v>42753</c:v>
                </c:pt>
                <c:pt idx="274">
                  <c:v>42754</c:v>
                </c:pt>
                <c:pt idx="275">
                  <c:v>42755</c:v>
                </c:pt>
                <c:pt idx="276">
                  <c:v>42758</c:v>
                </c:pt>
                <c:pt idx="277">
                  <c:v>42759</c:v>
                </c:pt>
                <c:pt idx="278">
                  <c:v>42760</c:v>
                </c:pt>
                <c:pt idx="279">
                  <c:v>42761</c:v>
                </c:pt>
                <c:pt idx="280">
                  <c:v>42762</c:v>
                </c:pt>
                <c:pt idx="281">
                  <c:v>42765</c:v>
                </c:pt>
                <c:pt idx="282">
                  <c:v>42766</c:v>
                </c:pt>
                <c:pt idx="283">
                  <c:v>42767</c:v>
                </c:pt>
                <c:pt idx="284">
                  <c:v>42768</c:v>
                </c:pt>
                <c:pt idx="285">
                  <c:v>42769</c:v>
                </c:pt>
                <c:pt idx="286">
                  <c:v>42772</c:v>
                </c:pt>
                <c:pt idx="287">
                  <c:v>42773</c:v>
                </c:pt>
                <c:pt idx="288">
                  <c:v>42774</c:v>
                </c:pt>
                <c:pt idx="289">
                  <c:v>42775</c:v>
                </c:pt>
                <c:pt idx="290">
                  <c:v>42776</c:v>
                </c:pt>
                <c:pt idx="291">
                  <c:v>42779</c:v>
                </c:pt>
                <c:pt idx="292">
                  <c:v>42780</c:v>
                </c:pt>
                <c:pt idx="293">
                  <c:v>42781</c:v>
                </c:pt>
                <c:pt idx="294">
                  <c:v>42782</c:v>
                </c:pt>
                <c:pt idx="295">
                  <c:v>42783</c:v>
                </c:pt>
                <c:pt idx="296">
                  <c:v>42786</c:v>
                </c:pt>
                <c:pt idx="297">
                  <c:v>42787</c:v>
                </c:pt>
                <c:pt idx="298">
                  <c:v>42788</c:v>
                </c:pt>
                <c:pt idx="299">
                  <c:v>42789</c:v>
                </c:pt>
                <c:pt idx="300">
                  <c:v>42790</c:v>
                </c:pt>
                <c:pt idx="301">
                  <c:v>42793</c:v>
                </c:pt>
                <c:pt idx="302">
                  <c:v>42794</c:v>
                </c:pt>
                <c:pt idx="303">
                  <c:v>42795</c:v>
                </c:pt>
                <c:pt idx="304">
                  <c:v>42796</c:v>
                </c:pt>
                <c:pt idx="305">
                  <c:v>42797</c:v>
                </c:pt>
                <c:pt idx="306">
                  <c:v>42800</c:v>
                </c:pt>
                <c:pt idx="307">
                  <c:v>42801</c:v>
                </c:pt>
                <c:pt idx="308">
                  <c:v>42802</c:v>
                </c:pt>
                <c:pt idx="309">
                  <c:v>42803</c:v>
                </c:pt>
                <c:pt idx="310">
                  <c:v>42804</c:v>
                </c:pt>
                <c:pt idx="311">
                  <c:v>42807</c:v>
                </c:pt>
                <c:pt idx="312">
                  <c:v>42808</c:v>
                </c:pt>
                <c:pt idx="313">
                  <c:v>42809</c:v>
                </c:pt>
                <c:pt idx="314">
                  <c:v>42810</c:v>
                </c:pt>
                <c:pt idx="315">
                  <c:v>42811</c:v>
                </c:pt>
                <c:pt idx="316">
                  <c:v>42814</c:v>
                </c:pt>
                <c:pt idx="317">
                  <c:v>42815</c:v>
                </c:pt>
                <c:pt idx="318">
                  <c:v>42816</c:v>
                </c:pt>
                <c:pt idx="319">
                  <c:v>42817</c:v>
                </c:pt>
                <c:pt idx="320">
                  <c:v>42818</c:v>
                </c:pt>
                <c:pt idx="321">
                  <c:v>42821</c:v>
                </c:pt>
                <c:pt idx="322">
                  <c:v>42822</c:v>
                </c:pt>
                <c:pt idx="323">
                  <c:v>42823</c:v>
                </c:pt>
                <c:pt idx="324">
                  <c:v>42824</c:v>
                </c:pt>
                <c:pt idx="325">
                  <c:v>42825</c:v>
                </c:pt>
                <c:pt idx="326">
                  <c:v>42828</c:v>
                </c:pt>
                <c:pt idx="327">
                  <c:v>42829</c:v>
                </c:pt>
                <c:pt idx="328">
                  <c:v>42830</c:v>
                </c:pt>
                <c:pt idx="329">
                  <c:v>42831</c:v>
                </c:pt>
                <c:pt idx="330">
                  <c:v>42832</c:v>
                </c:pt>
                <c:pt idx="331">
                  <c:v>42835</c:v>
                </c:pt>
                <c:pt idx="332">
                  <c:v>42836</c:v>
                </c:pt>
                <c:pt idx="333">
                  <c:v>42837</c:v>
                </c:pt>
                <c:pt idx="334">
                  <c:v>42838</c:v>
                </c:pt>
                <c:pt idx="335">
                  <c:v>42839</c:v>
                </c:pt>
                <c:pt idx="336">
                  <c:v>42842</c:v>
                </c:pt>
                <c:pt idx="337">
                  <c:v>42843</c:v>
                </c:pt>
                <c:pt idx="338">
                  <c:v>42844</c:v>
                </c:pt>
                <c:pt idx="339">
                  <c:v>42845</c:v>
                </c:pt>
                <c:pt idx="340">
                  <c:v>42846</c:v>
                </c:pt>
                <c:pt idx="341">
                  <c:v>42849</c:v>
                </c:pt>
                <c:pt idx="342">
                  <c:v>42850</c:v>
                </c:pt>
                <c:pt idx="343">
                  <c:v>42851</c:v>
                </c:pt>
                <c:pt idx="344">
                  <c:v>42852</c:v>
                </c:pt>
                <c:pt idx="345">
                  <c:v>42853</c:v>
                </c:pt>
                <c:pt idx="346">
                  <c:v>42856</c:v>
                </c:pt>
                <c:pt idx="347">
                  <c:v>42857</c:v>
                </c:pt>
                <c:pt idx="348">
                  <c:v>42858</c:v>
                </c:pt>
                <c:pt idx="349">
                  <c:v>42859</c:v>
                </c:pt>
                <c:pt idx="350">
                  <c:v>42860</c:v>
                </c:pt>
                <c:pt idx="351">
                  <c:v>42863</c:v>
                </c:pt>
                <c:pt idx="352">
                  <c:v>42864</c:v>
                </c:pt>
                <c:pt idx="353">
                  <c:v>42865</c:v>
                </c:pt>
                <c:pt idx="354">
                  <c:v>42866</c:v>
                </c:pt>
                <c:pt idx="355">
                  <c:v>42867</c:v>
                </c:pt>
                <c:pt idx="356">
                  <c:v>42870</c:v>
                </c:pt>
                <c:pt idx="357">
                  <c:v>42871</c:v>
                </c:pt>
                <c:pt idx="358">
                  <c:v>42872</c:v>
                </c:pt>
                <c:pt idx="359">
                  <c:v>42873</c:v>
                </c:pt>
                <c:pt idx="360">
                  <c:v>42874</c:v>
                </c:pt>
                <c:pt idx="361">
                  <c:v>42877</c:v>
                </c:pt>
                <c:pt idx="362">
                  <c:v>42878</c:v>
                </c:pt>
                <c:pt idx="363">
                  <c:v>42879</c:v>
                </c:pt>
                <c:pt idx="364">
                  <c:v>42880</c:v>
                </c:pt>
                <c:pt idx="365">
                  <c:v>42881</c:v>
                </c:pt>
                <c:pt idx="366">
                  <c:v>42884</c:v>
                </c:pt>
                <c:pt idx="367">
                  <c:v>42885</c:v>
                </c:pt>
                <c:pt idx="368">
                  <c:v>42886</c:v>
                </c:pt>
                <c:pt idx="369">
                  <c:v>42887</c:v>
                </c:pt>
                <c:pt idx="370">
                  <c:v>42888</c:v>
                </c:pt>
                <c:pt idx="371">
                  <c:v>42891</c:v>
                </c:pt>
                <c:pt idx="372">
                  <c:v>42892</c:v>
                </c:pt>
                <c:pt idx="373">
                  <c:v>42893</c:v>
                </c:pt>
                <c:pt idx="374">
                  <c:v>42894</c:v>
                </c:pt>
                <c:pt idx="375">
                  <c:v>42895</c:v>
                </c:pt>
                <c:pt idx="376">
                  <c:v>42898</c:v>
                </c:pt>
                <c:pt idx="377">
                  <c:v>42899</c:v>
                </c:pt>
                <c:pt idx="378">
                  <c:v>42900</c:v>
                </c:pt>
                <c:pt idx="379">
                  <c:v>42901</c:v>
                </c:pt>
                <c:pt idx="380">
                  <c:v>42902</c:v>
                </c:pt>
                <c:pt idx="381">
                  <c:v>42905</c:v>
                </c:pt>
                <c:pt idx="382">
                  <c:v>42906</c:v>
                </c:pt>
                <c:pt idx="383">
                  <c:v>42907</c:v>
                </c:pt>
                <c:pt idx="384">
                  <c:v>42908</c:v>
                </c:pt>
                <c:pt idx="385">
                  <c:v>42909</c:v>
                </c:pt>
                <c:pt idx="386">
                  <c:v>42912</c:v>
                </c:pt>
                <c:pt idx="387">
                  <c:v>42913</c:v>
                </c:pt>
                <c:pt idx="388">
                  <c:v>42914</c:v>
                </c:pt>
                <c:pt idx="389">
                  <c:v>42915</c:v>
                </c:pt>
                <c:pt idx="390">
                  <c:v>42916</c:v>
                </c:pt>
                <c:pt idx="391">
                  <c:v>42919</c:v>
                </c:pt>
                <c:pt idx="392">
                  <c:v>42920</c:v>
                </c:pt>
                <c:pt idx="393">
                  <c:v>42921</c:v>
                </c:pt>
                <c:pt idx="394">
                  <c:v>42922</c:v>
                </c:pt>
                <c:pt idx="395">
                  <c:v>42923</c:v>
                </c:pt>
                <c:pt idx="396">
                  <c:v>42926</c:v>
                </c:pt>
                <c:pt idx="397">
                  <c:v>42927</c:v>
                </c:pt>
                <c:pt idx="398">
                  <c:v>42928</c:v>
                </c:pt>
                <c:pt idx="399">
                  <c:v>42929</c:v>
                </c:pt>
                <c:pt idx="400">
                  <c:v>42930</c:v>
                </c:pt>
                <c:pt idx="401">
                  <c:v>42933</c:v>
                </c:pt>
                <c:pt idx="402">
                  <c:v>42934</c:v>
                </c:pt>
                <c:pt idx="403">
                  <c:v>42935</c:v>
                </c:pt>
                <c:pt idx="404">
                  <c:v>42936</c:v>
                </c:pt>
                <c:pt idx="405">
                  <c:v>42937</c:v>
                </c:pt>
                <c:pt idx="406">
                  <c:v>42940</c:v>
                </c:pt>
                <c:pt idx="407">
                  <c:v>42941</c:v>
                </c:pt>
                <c:pt idx="408">
                  <c:v>42942</c:v>
                </c:pt>
                <c:pt idx="409">
                  <c:v>42943</c:v>
                </c:pt>
                <c:pt idx="410">
                  <c:v>42944</c:v>
                </c:pt>
                <c:pt idx="411">
                  <c:v>42947</c:v>
                </c:pt>
                <c:pt idx="412">
                  <c:v>42948</c:v>
                </c:pt>
                <c:pt idx="413">
                  <c:v>42949</c:v>
                </c:pt>
                <c:pt idx="414">
                  <c:v>42950</c:v>
                </c:pt>
                <c:pt idx="415">
                  <c:v>42951</c:v>
                </c:pt>
                <c:pt idx="416">
                  <c:v>42954</c:v>
                </c:pt>
                <c:pt idx="417">
                  <c:v>42955</c:v>
                </c:pt>
                <c:pt idx="418">
                  <c:v>42956</c:v>
                </c:pt>
                <c:pt idx="419">
                  <c:v>42957</c:v>
                </c:pt>
                <c:pt idx="420">
                  <c:v>42958</c:v>
                </c:pt>
                <c:pt idx="421">
                  <c:v>42961</c:v>
                </c:pt>
                <c:pt idx="422">
                  <c:v>42962</c:v>
                </c:pt>
                <c:pt idx="423">
                  <c:v>42963</c:v>
                </c:pt>
                <c:pt idx="424">
                  <c:v>42964</c:v>
                </c:pt>
                <c:pt idx="425">
                  <c:v>42965</c:v>
                </c:pt>
                <c:pt idx="426">
                  <c:v>42968</c:v>
                </c:pt>
                <c:pt idx="427">
                  <c:v>42969</c:v>
                </c:pt>
                <c:pt idx="428">
                  <c:v>42970</c:v>
                </c:pt>
                <c:pt idx="429">
                  <c:v>42971</c:v>
                </c:pt>
                <c:pt idx="430">
                  <c:v>42972</c:v>
                </c:pt>
                <c:pt idx="431">
                  <c:v>42975</c:v>
                </c:pt>
                <c:pt idx="432">
                  <c:v>42976</c:v>
                </c:pt>
                <c:pt idx="433">
                  <c:v>42977</c:v>
                </c:pt>
                <c:pt idx="434">
                  <c:v>42978</c:v>
                </c:pt>
                <c:pt idx="435">
                  <c:v>42979</c:v>
                </c:pt>
                <c:pt idx="436">
                  <c:v>42982</c:v>
                </c:pt>
                <c:pt idx="437">
                  <c:v>42983</c:v>
                </c:pt>
                <c:pt idx="438">
                  <c:v>42984</c:v>
                </c:pt>
                <c:pt idx="439">
                  <c:v>42985</c:v>
                </c:pt>
                <c:pt idx="440">
                  <c:v>42986</c:v>
                </c:pt>
                <c:pt idx="441">
                  <c:v>42989</c:v>
                </c:pt>
                <c:pt idx="442">
                  <c:v>42990</c:v>
                </c:pt>
                <c:pt idx="443">
                  <c:v>42991</c:v>
                </c:pt>
                <c:pt idx="444">
                  <c:v>42992</c:v>
                </c:pt>
                <c:pt idx="445">
                  <c:v>42993</c:v>
                </c:pt>
                <c:pt idx="446">
                  <c:v>42996</c:v>
                </c:pt>
                <c:pt idx="447">
                  <c:v>42997</c:v>
                </c:pt>
                <c:pt idx="448">
                  <c:v>42998</c:v>
                </c:pt>
                <c:pt idx="449">
                  <c:v>42999</c:v>
                </c:pt>
                <c:pt idx="450">
                  <c:v>43000</c:v>
                </c:pt>
                <c:pt idx="451">
                  <c:v>43003</c:v>
                </c:pt>
                <c:pt idx="452">
                  <c:v>43004</c:v>
                </c:pt>
                <c:pt idx="453">
                  <c:v>43005</c:v>
                </c:pt>
                <c:pt idx="454">
                  <c:v>43006</c:v>
                </c:pt>
                <c:pt idx="455">
                  <c:v>43010</c:v>
                </c:pt>
                <c:pt idx="456">
                  <c:v>43011</c:v>
                </c:pt>
                <c:pt idx="457">
                  <c:v>43012</c:v>
                </c:pt>
                <c:pt idx="458">
                  <c:v>43013</c:v>
                </c:pt>
                <c:pt idx="459">
                  <c:v>43014</c:v>
                </c:pt>
                <c:pt idx="460">
                  <c:v>43017</c:v>
                </c:pt>
                <c:pt idx="461">
                  <c:v>43018</c:v>
                </c:pt>
                <c:pt idx="462">
                  <c:v>43019</c:v>
                </c:pt>
                <c:pt idx="463">
                  <c:v>43020</c:v>
                </c:pt>
                <c:pt idx="464">
                  <c:v>43021</c:v>
                </c:pt>
                <c:pt idx="465">
                  <c:v>43024</c:v>
                </c:pt>
                <c:pt idx="466">
                  <c:v>43025</c:v>
                </c:pt>
                <c:pt idx="467">
                  <c:v>43026</c:v>
                </c:pt>
                <c:pt idx="468">
                  <c:v>43027</c:v>
                </c:pt>
                <c:pt idx="469">
                  <c:v>43028</c:v>
                </c:pt>
                <c:pt idx="470">
                  <c:v>43031</c:v>
                </c:pt>
                <c:pt idx="471">
                  <c:v>43034</c:v>
                </c:pt>
                <c:pt idx="472">
                  <c:v>43035</c:v>
                </c:pt>
                <c:pt idx="473">
                  <c:v>43038</c:v>
                </c:pt>
                <c:pt idx="474">
                  <c:v>43039</c:v>
                </c:pt>
                <c:pt idx="475">
                  <c:v>43040</c:v>
                </c:pt>
                <c:pt idx="476">
                  <c:v>43041</c:v>
                </c:pt>
                <c:pt idx="477">
                  <c:v>43042</c:v>
                </c:pt>
                <c:pt idx="478">
                  <c:v>43045</c:v>
                </c:pt>
                <c:pt idx="479">
                  <c:v>43046</c:v>
                </c:pt>
                <c:pt idx="480">
                  <c:v>43047</c:v>
                </c:pt>
                <c:pt idx="481">
                  <c:v>43048</c:v>
                </c:pt>
                <c:pt idx="482">
                  <c:v>43049</c:v>
                </c:pt>
                <c:pt idx="483">
                  <c:v>43052</c:v>
                </c:pt>
                <c:pt idx="484">
                  <c:v>43055</c:v>
                </c:pt>
                <c:pt idx="485">
                  <c:v>43056</c:v>
                </c:pt>
                <c:pt idx="486">
                  <c:v>43059</c:v>
                </c:pt>
                <c:pt idx="487">
                  <c:v>43060</c:v>
                </c:pt>
                <c:pt idx="488">
                  <c:v>43061</c:v>
                </c:pt>
                <c:pt idx="489">
                  <c:v>43062</c:v>
                </c:pt>
                <c:pt idx="490">
                  <c:v>43063</c:v>
                </c:pt>
                <c:pt idx="491">
                  <c:v>43066</c:v>
                </c:pt>
                <c:pt idx="492">
                  <c:v>43067</c:v>
                </c:pt>
                <c:pt idx="493">
                  <c:v>43068</c:v>
                </c:pt>
                <c:pt idx="494">
                  <c:v>43069</c:v>
                </c:pt>
                <c:pt idx="495">
                  <c:v>43070</c:v>
                </c:pt>
                <c:pt idx="496">
                  <c:v>43073</c:v>
                </c:pt>
                <c:pt idx="497">
                  <c:v>43074</c:v>
                </c:pt>
                <c:pt idx="498">
                  <c:v>43075</c:v>
                </c:pt>
                <c:pt idx="499">
                  <c:v>43076</c:v>
                </c:pt>
                <c:pt idx="500">
                  <c:v>43077</c:v>
                </c:pt>
                <c:pt idx="501">
                  <c:v>43080</c:v>
                </c:pt>
                <c:pt idx="502">
                  <c:v>43081</c:v>
                </c:pt>
                <c:pt idx="503">
                  <c:v>43082</c:v>
                </c:pt>
                <c:pt idx="504">
                  <c:v>43083</c:v>
                </c:pt>
                <c:pt idx="505">
                  <c:v>43084</c:v>
                </c:pt>
                <c:pt idx="506">
                  <c:v>43087</c:v>
                </c:pt>
                <c:pt idx="507">
                  <c:v>43088</c:v>
                </c:pt>
                <c:pt idx="508">
                  <c:v>43089</c:v>
                </c:pt>
                <c:pt idx="509">
                  <c:v>43090</c:v>
                </c:pt>
                <c:pt idx="510">
                  <c:v>43091</c:v>
                </c:pt>
                <c:pt idx="511">
                  <c:v>43094</c:v>
                </c:pt>
                <c:pt idx="512">
                  <c:v>43095</c:v>
                </c:pt>
                <c:pt idx="513">
                  <c:v>43096</c:v>
                </c:pt>
                <c:pt idx="514">
                  <c:v>43097</c:v>
                </c:pt>
                <c:pt idx="515">
                  <c:v>43098</c:v>
                </c:pt>
                <c:pt idx="516">
                  <c:v>43101</c:v>
                </c:pt>
                <c:pt idx="517">
                  <c:v>43102</c:v>
                </c:pt>
                <c:pt idx="518">
                  <c:v>43103</c:v>
                </c:pt>
                <c:pt idx="519">
                  <c:v>43104</c:v>
                </c:pt>
                <c:pt idx="520">
                  <c:v>43105</c:v>
                </c:pt>
                <c:pt idx="521">
                  <c:v>43108</c:v>
                </c:pt>
                <c:pt idx="522">
                  <c:v>43109</c:v>
                </c:pt>
                <c:pt idx="523">
                  <c:v>43110</c:v>
                </c:pt>
                <c:pt idx="524">
                  <c:v>43111</c:v>
                </c:pt>
                <c:pt idx="525">
                  <c:v>43112</c:v>
                </c:pt>
                <c:pt idx="526">
                  <c:v>43115</c:v>
                </c:pt>
                <c:pt idx="527">
                  <c:v>43116</c:v>
                </c:pt>
                <c:pt idx="528">
                  <c:v>43117</c:v>
                </c:pt>
                <c:pt idx="529">
                  <c:v>43118</c:v>
                </c:pt>
                <c:pt idx="530">
                  <c:v>43119</c:v>
                </c:pt>
                <c:pt idx="531">
                  <c:v>43122</c:v>
                </c:pt>
                <c:pt idx="532">
                  <c:v>43123</c:v>
                </c:pt>
                <c:pt idx="533">
                  <c:v>43124</c:v>
                </c:pt>
                <c:pt idx="534">
                  <c:v>43125</c:v>
                </c:pt>
                <c:pt idx="535">
                  <c:v>43126</c:v>
                </c:pt>
                <c:pt idx="536">
                  <c:v>43129</c:v>
                </c:pt>
                <c:pt idx="537">
                  <c:v>43130</c:v>
                </c:pt>
                <c:pt idx="538">
                  <c:v>43131</c:v>
                </c:pt>
                <c:pt idx="539">
                  <c:v>43132</c:v>
                </c:pt>
                <c:pt idx="540">
                  <c:v>43133</c:v>
                </c:pt>
                <c:pt idx="541">
                  <c:v>43136</c:v>
                </c:pt>
                <c:pt idx="542">
                  <c:v>43137</c:v>
                </c:pt>
                <c:pt idx="543">
                  <c:v>43138</c:v>
                </c:pt>
                <c:pt idx="544">
                  <c:v>43139</c:v>
                </c:pt>
                <c:pt idx="545">
                  <c:v>43140</c:v>
                </c:pt>
                <c:pt idx="546">
                  <c:v>43143</c:v>
                </c:pt>
                <c:pt idx="547">
                  <c:v>43144</c:v>
                </c:pt>
                <c:pt idx="548">
                  <c:v>43145</c:v>
                </c:pt>
                <c:pt idx="549">
                  <c:v>43146</c:v>
                </c:pt>
                <c:pt idx="550">
                  <c:v>43147</c:v>
                </c:pt>
                <c:pt idx="551">
                  <c:v>43150</c:v>
                </c:pt>
                <c:pt idx="552">
                  <c:v>43151</c:v>
                </c:pt>
                <c:pt idx="553">
                  <c:v>43152</c:v>
                </c:pt>
                <c:pt idx="554">
                  <c:v>43153</c:v>
                </c:pt>
                <c:pt idx="555">
                  <c:v>43154</c:v>
                </c:pt>
                <c:pt idx="556">
                  <c:v>43157</c:v>
                </c:pt>
                <c:pt idx="557">
                  <c:v>43158</c:v>
                </c:pt>
                <c:pt idx="558">
                  <c:v>43159</c:v>
                </c:pt>
                <c:pt idx="559">
                  <c:v>43160</c:v>
                </c:pt>
                <c:pt idx="560">
                  <c:v>43161</c:v>
                </c:pt>
                <c:pt idx="561">
                  <c:v>43164</c:v>
                </c:pt>
                <c:pt idx="562">
                  <c:v>43165</c:v>
                </c:pt>
                <c:pt idx="563">
                  <c:v>43166</c:v>
                </c:pt>
                <c:pt idx="564">
                  <c:v>43167</c:v>
                </c:pt>
                <c:pt idx="565">
                  <c:v>43168</c:v>
                </c:pt>
                <c:pt idx="566">
                  <c:v>43171</c:v>
                </c:pt>
                <c:pt idx="567">
                  <c:v>43172</c:v>
                </c:pt>
                <c:pt idx="568">
                  <c:v>43173</c:v>
                </c:pt>
                <c:pt idx="569">
                  <c:v>43174</c:v>
                </c:pt>
                <c:pt idx="570">
                  <c:v>43175</c:v>
                </c:pt>
                <c:pt idx="571">
                  <c:v>43178</c:v>
                </c:pt>
                <c:pt idx="572">
                  <c:v>43179</c:v>
                </c:pt>
                <c:pt idx="573">
                  <c:v>43180</c:v>
                </c:pt>
                <c:pt idx="574">
                  <c:v>43181</c:v>
                </c:pt>
                <c:pt idx="575">
                  <c:v>43182</c:v>
                </c:pt>
                <c:pt idx="576">
                  <c:v>43185</c:v>
                </c:pt>
                <c:pt idx="577">
                  <c:v>43186</c:v>
                </c:pt>
                <c:pt idx="578">
                  <c:v>43187</c:v>
                </c:pt>
                <c:pt idx="579">
                  <c:v>43188</c:v>
                </c:pt>
                <c:pt idx="580">
                  <c:v>43189</c:v>
                </c:pt>
                <c:pt idx="581">
                  <c:v>43192</c:v>
                </c:pt>
                <c:pt idx="582">
                  <c:v>43193</c:v>
                </c:pt>
                <c:pt idx="583">
                  <c:v>43194</c:v>
                </c:pt>
                <c:pt idx="584">
                  <c:v>43195</c:v>
                </c:pt>
                <c:pt idx="585">
                  <c:v>43196</c:v>
                </c:pt>
                <c:pt idx="586">
                  <c:v>43199</c:v>
                </c:pt>
                <c:pt idx="587">
                  <c:v>43200</c:v>
                </c:pt>
                <c:pt idx="588">
                  <c:v>43201</c:v>
                </c:pt>
                <c:pt idx="589">
                  <c:v>43202</c:v>
                </c:pt>
                <c:pt idx="590">
                  <c:v>43203</c:v>
                </c:pt>
                <c:pt idx="591">
                  <c:v>43206</c:v>
                </c:pt>
                <c:pt idx="592">
                  <c:v>43207</c:v>
                </c:pt>
                <c:pt idx="593">
                  <c:v>43208</c:v>
                </c:pt>
                <c:pt idx="594">
                  <c:v>43209</c:v>
                </c:pt>
                <c:pt idx="595">
                  <c:v>43210</c:v>
                </c:pt>
                <c:pt idx="596">
                  <c:v>43213</c:v>
                </c:pt>
                <c:pt idx="597">
                  <c:v>43214</c:v>
                </c:pt>
                <c:pt idx="598">
                  <c:v>43215</c:v>
                </c:pt>
                <c:pt idx="599">
                  <c:v>43216</c:v>
                </c:pt>
                <c:pt idx="600">
                  <c:v>43217</c:v>
                </c:pt>
                <c:pt idx="601">
                  <c:v>43220</c:v>
                </c:pt>
                <c:pt idx="602">
                  <c:v>43221</c:v>
                </c:pt>
                <c:pt idx="603">
                  <c:v>43222</c:v>
                </c:pt>
                <c:pt idx="604">
                  <c:v>43223</c:v>
                </c:pt>
                <c:pt idx="605">
                  <c:v>43224</c:v>
                </c:pt>
                <c:pt idx="606">
                  <c:v>43227</c:v>
                </c:pt>
                <c:pt idx="607">
                  <c:v>43228</c:v>
                </c:pt>
                <c:pt idx="608">
                  <c:v>43229</c:v>
                </c:pt>
                <c:pt idx="609">
                  <c:v>43230</c:v>
                </c:pt>
                <c:pt idx="610">
                  <c:v>43231</c:v>
                </c:pt>
                <c:pt idx="611">
                  <c:v>43234</c:v>
                </c:pt>
                <c:pt idx="612">
                  <c:v>43235</c:v>
                </c:pt>
                <c:pt idx="613">
                  <c:v>43236</c:v>
                </c:pt>
                <c:pt idx="614">
                  <c:v>43237</c:v>
                </c:pt>
                <c:pt idx="615">
                  <c:v>43238</c:v>
                </c:pt>
                <c:pt idx="616">
                  <c:v>43241</c:v>
                </c:pt>
                <c:pt idx="617">
                  <c:v>43242</c:v>
                </c:pt>
                <c:pt idx="618">
                  <c:v>43243</c:v>
                </c:pt>
                <c:pt idx="619">
                  <c:v>43244</c:v>
                </c:pt>
                <c:pt idx="620">
                  <c:v>43245</c:v>
                </c:pt>
                <c:pt idx="621">
                  <c:v>43248</c:v>
                </c:pt>
                <c:pt idx="622">
                  <c:v>43249</c:v>
                </c:pt>
                <c:pt idx="623">
                  <c:v>43250</c:v>
                </c:pt>
                <c:pt idx="624">
                  <c:v>43251</c:v>
                </c:pt>
                <c:pt idx="625">
                  <c:v>43252</c:v>
                </c:pt>
                <c:pt idx="626">
                  <c:v>43255</c:v>
                </c:pt>
                <c:pt idx="627">
                  <c:v>43256</c:v>
                </c:pt>
                <c:pt idx="628">
                  <c:v>43257</c:v>
                </c:pt>
                <c:pt idx="629">
                  <c:v>43258</c:v>
                </c:pt>
                <c:pt idx="630">
                  <c:v>43259</c:v>
                </c:pt>
                <c:pt idx="631">
                  <c:v>43262</c:v>
                </c:pt>
                <c:pt idx="632">
                  <c:v>43263</c:v>
                </c:pt>
                <c:pt idx="633">
                  <c:v>43264</c:v>
                </c:pt>
                <c:pt idx="634">
                  <c:v>43265</c:v>
                </c:pt>
                <c:pt idx="635">
                  <c:v>43266</c:v>
                </c:pt>
                <c:pt idx="636">
                  <c:v>43269</c:v>
                </c:pt>
                <c:pt idx="637">
                  <c:v>43270</c:v>
                </c:pt>
                <c:pt idx="638">
                  <c:v>43271</c:v>
                </c:pt>
                <c:pt idx="639">
                  <c:v>43272</c:v>
                </c:pt>
                <c:pt idx="640">
                  <c:v>43273</c:v>
                </c:pt>
                <c:pt idx="641">
                  <c:v>43276</c:v>
                </c:pt>
                <c:pt idx="642">
                  <c:v>43277</c:v>
                </c:pt>
                <c:pt idx="643">
                  <c:v>43278</c:v>
                </c:pt>
                <c:pt idx="644">
                  <c:v>43279</c:v>
                </c:pt>
                <c:pt idx="645">
                  <c:v>43280</c:v>
                </c:pt>
                <c:pt idx="646">
                  <c:v>43283</c:v>
                </c:pt>
                <c:pt idx="647">
                  <c:v>43284</c:v>
                </c:pt>
                <c:pt idx="648">
                  <c:v>43285</c:v>
                </c:pt>
                <c:pt idx="649">
                  <c:v>43286</c:v>
                </c:pt>
                <c:pt idx="650">
                  <c:v>43287</c:v>
                </c:pt>
                <c:pt idx="651">
                  <c:v>43290</c:v>
                </c:pt>
                <c:pt idx="652">
                  <c:v>43291</c:v>
                </c:pt>
                <c:pt idx="653">
                  <c:v>43292</c:v>
                </c:pt>
                <c:pt idx="654">
                  <c:v>43293</c:v>
                </c:pt>
                <c:pt idx="655">
                  <c:v>43294</c:v>
                </c:pt>
                <c:pt idx="656">
                  <c:v>43297</c:v>
                </c:pt>
                <c:pt idx="657">
                  <c:v>43298</c:v>
                </c:pt>
                <c:pt idx="658">
                  <c:v>43299</c:v>
                </c:pt>
                <c:pt idx="659">
                  <c:v>43300</c:v>
                </c:pt>
                <c:pt idx="660">
                  <c:v>43301</c:v>
                </c:pt>
                <c:pt idx="661">
                  <c:v>43304</c:v>
                </c:pt>
                <c:pt idx="662">
                  <c:v>43305</c:v>
                </c:pt>
                <c:pt idx="663">
                  <c:v>43306</c:v>
                </c:pt>
                <c:pt idx="664">
                  <c:v>43307</c:v>
                </c:pt>
                <c:pt idx="665">
                  <c:v>43308</c:v>
                </c:pt>
                <c:pt idx="666">
                  <c:v>43311</c:v>
                </c:pt>
                <c:pt idx="667">
                  <c:v>43312</c:v>
                </c:pt>
                <c:pt idx="668">
                  <c:v>43313</c:v>
                </c:pt>
                <c:pt idx="669">
                  <c:v>43314</c:v>
                </c:pt>
                <c:pt idx="670">
                  <c:v>43315</c:v>
                </c:pt>
                <c:pt idx="671">
                  <c:v>43318</c:v>
                </c:pt>
                <c:pt idx="672">
                  <c:v>43319</c:v>
                </c:pt>
                <c:pt idx="673">
                  <c:v>43320</c:v>
                </c:pt>
                <c:pt idx="674">
                  <c:v>43321</c:v>
                </c:pt>
                <c:pt idx="675">
                  <c:v>43322</c:v>
                </c:pt>
                <c:pt idx="676">
                  <c:v>43325</c:v>
                </c:pt>
                <c:pt idx="677">
                  <c:v>43326</c:v>
                </c:pt>
                <c:pt idx="678">
                  <c:v>43327</c:v>
                </c:pt>
                <c:pt idx="679">
                  <c:v>43328</c:v>
                </c:pt>
                <c:pt idx="680">
                  <c:v>43329</c:v>
                </c:pt>
                <c:pt idx="681">
                  <c:v>43332</c:v>
                </c:pt>
                <c:pt idx="682">
                  <c:v>43333</c:v>
                </c:pt>
                <c:pt idx="683">
                  <c:v>43334</c:v>
                </c:pt>
                <c:pt idx="684">
                  <c:v>43335</c:v>
                </c:pt>
                <c:pt idx="685">
                  <c:v>43336</c:v>
                </c:pt>
                <c:pt idx="686">
                  <c:v>43339</c:v>
                </c:pt>
                <c:pt idx="687">
                  <c:v>43340</c:v>
                </c:pt>
                <c:pt idx="688">
                  <c:v>43341</c:v>
                </c:pt>
                <c:pt idx="689">
                  <c:v>43342</c:v>
                </c:pt>
                <c:pt idx="690">
                  <c:v>43343</c:v>
                </c:pt>
                <c:pt idx="691">
                  <c:v>43346</c:v>
                </c:pt>
                <c:pt idx="692">
                  <c:v>43347</c:v>
                </c:pt>
                <c:pt idx="693">
                  <c:v>43348</c:v>
                </c:pt>
                <c:pt idx="694">
                  <c:v>43349</c:v>
                </c:pt>
                <c:pt idx="695">
                  <c:v>43350</c:v>
                </c:pt>
                <c:pt idx="696">
                  <c:v>43353</c:v>
                </c:pt>
                <c:pt idx="697">
                  <c:v>43354</c:v>
                </c:pt>
                <c:pt idx="698">
                  <c:v>43355</c:v>
                </c:pt>
                <c:pt idx="699">
                  <c:v>43356</c:v>
                </c:pt>
                <c:pt idx="700">
                  <c:v>43357</c:v>
                </c:pt>
                <c:pt idx="701">
                  <c:v>43360</c:v>
                </c:pt>
                <c:pt idx="702">
                  <c:v>43361</c:v>
                </c:pt>
                <c:pt idx="703">
                  <c:v>43362</c:v>
                </c:pt>
                <c:pt idx="704">
                  <c:v>43363</c:v>
                </c:pt>
                <c:pt idx="705">
                  <c:v>43364</c:v>
                </c:pt>
                <c:pt idx="706">
                  <c:v>43367</c:v>
                </c:pt>
                <c:pt idx="707">
                  <c:v>43368</c:v>
                </c:pt>
                <c:pt idx="708">
                  <c:v>43369</c:v>
                </c:pt>
                <c:pt idx="709">
                  <c:v>43370</c:v>
                </c:pt>
                <c:pt idx="710">
                  <c:v>43371</c:v>
                </c:pt>
                <c:pt idx="711">
                  <c:v>43374</c:v>
                </c:pt>
                <c:pt idx="712">
                  <c:v>43375</c:v>
                </c:pt>
                <c:pt idx="713">
                  <c:v>43376</c:v>
                </c:pt>
                <c:pt idx="714">
                  <c:v>43377</c:v>
                </c:pt>
                <c:pt idx="715">
                  <c:v>43378</c:v>
                </c:pt>
                <c:pt idx="716">
                  <c:v>43381</c:v>
                </c:pt>
                <c:pt idx="717">
                  <c:v>43382</c:v>
                </c:pt>
                <c:pt idx="718">
                  <c:v>43383</c:v>
                </c:pt>
                <c:pt idx="719">
                  <c:v>43384</c:v>
                </c:pt>
                <c:pt idx="720">
                  <c:v>43385</c:v>
                </c:pt>
                <c:pt idx="721">
                  <c:v>43388</c:v>
                </c:pt>
                <c:pt idx="722">
                  <c:v>43389</c:v>
                </c:pt>
                <c:pt idx="723">
                  <c:v>43390</c:v>
                </c:pt>
                <c:pt idx="724">
                  <c:v>43391</c:v>
                </c:pt>
                <c:pt idx="725">
                  <c:v>43392</c:v>
                </c:pt>
                <c:pt idx="726">
                  <c:v>43395</c:v>
                </c:pt>
                <c:pt idx="727">
                  <c:v>43396</c:v>
                </c:pt>
                <c:pt idx="728">
                  <c:v>43397</c:v>
                </c:pt>
                <c:pt idx="729">
                  <c:v>43398</c:v>
                </c:pt>
                <c:pt idx="730">
                  <c:v>43399</c:v>
                </c:pt>
                <c:pt idx="731">
                  <c:v>43402</c:v>
                </c:pt>
                <c:pt idx="732">
                  <c:v>43403</c:v>
                </c:pt>
                <c:pt idx="733">
                  <c:v>43404</c:v>
                </c:pt>
                <c:pt idx="734">
                  <c:v>43405</c:v>
                </c:pt>
                <c:pt idx="735">
                  <c:v>43406</c:v>
                </c:pt>
                <c:pt idx="736">
                  <c:v>43409</c:v>
                </c:pt>
                <c:pt idx="737">
                  <c:v>43410</c:v>
                </c:pt>
                <c:pt idx="738">
                  <c:v>43411</c:v>
                </c:pt>
                <c:pt idx="739">
                  <c:v>43412</c:v>
                </c:pt>
                <c:pt idx="740">
                  <c:v>43413</c:v>
                </c:pt>
                <c:pt idx="741">
                  <c:v>43416</c:v>
                </c:pt>
                <c:pt idx="742">
                  <c:v>43417</c:v>
                </c:pt>
                <c:pt idx="743">
                  <c:v>43418</c:v>
                </c:pt>
                <c:pt idx="744">
                  <c:v>43419</c:v>
                </c:pt>
                <c:pt idx="745">
                  <c:v>43420</c:v>
                </c:pt>
                <c:pt idx="746">
                  <c:v>43423</c:v>
                </c:pt>
                <c:pt idx="747">
                  <c:v>43424</c:v>
                </c:pt>
                <c:pt idx="748">
                  <c:v>43425</c:v>
                </c:pt>
                <c:pt idx="749">
                  <c:v>43426</c:v>
                </c:pt>
                <c:pt idx="750">
                  <c:v>43427</c:v>
                </c:pt>
                <c:pt idx="751">
                  <c:v>43430</c:v>
                </c:pt>
                <c:pt idx="752">
                  <c:v>43431</c:v>
                </c:pt>
                <c:pt idx="753">
                  <c:v>43432</c:v>
                </c:pt>
                <c:pt idx="754">
                  <c:v>43433</c:v>
                </c:pt>
                <c:pt idx="755">
                  <c:v>43434</c:v>
                </c:pt>
                <c:pt idx="756">
                  <c:v>43437</c:v>
                </c:pt>
                <c:pt idx="757">
                  <c:v>43438</c:v>
                </c:pt>
                <c:pt idx="758">
                  <c:v>43439</c:v>
                </c:pt>
                <c:pt idx="759">
                  <c:v>43440</c:v>
                </c:pt>
                <c:pt idx="760">
                  <c:v>43441</c:v>
                </c:pt>
                <c:pt idx="761">
                  <c:v>43444</c:v>
                </c:pt>
                <c:pt idx="762">
                  <c:v>43445</c:v>
                </c:pt>
                <c:pt idx="763">
                  <c:v>43446</c:v>
                </c:pt>
                <c:pt idx="764">
                  <c:v>43447</c:v>
                </c:pt>
                <c:pt idx="765">
                  <c:v>43448</c:v>
                </c:pt>
                <c:pt idx="766">
                  <c:v>43451</c:v>
                </c:pt>
                <c:pt idx="767">
                  <c:v>43452</c:v>
                </c:pt>
                <c:pt idx="768">
                  <c:v>43453</c:v>
                </c:pt>
                <c:pt idx="769">
                  <c:v>43454</c:v>
                </c:pt>
                <c:pt idx="770">
                  <c:v>43455</c:v>
                </c:pt>
                <c:pt idx="771">
                  <c:v>43458</c:v>
                </c:pt>
                <c:pt idx="772">
                  <c:v>43459</c:v>
                </c:pt>
                <c:pt idx="773">
                  <c:v>43460</c:v>
                </c:pt>
                <c:pt idx="774">
                  <c:v>43461</c:v>
                </c:pt>
                <c:pt idx="775">
                  <c:v>43462</c:v>
                </c:pt>
                <c:pt idx="776">
                  <c:v>43465</c:v>
                </c:pt>
                <c:pt idx="777">
                  <c:v>43466</c:v>
                </c:pt>
                <c:pt idx="778">
                  <c:v>43467</c:v>
                </c:pt>
                <c:pt idx="779">
                  <c:v>43468</c:v>
                </c:pt>
                <c:pt idx="780">
                  <c:v>43469</c:v>
                </c:pt>
                <c:pt idx="781">
                  <c:v>43472</c:v>
                </c:pt>
                <c:pt idx="782">
                  <c:v>43473</c:v>
                </c:pt>
                <c:pt idx="783">
                  <c:v>43474</c:v>
                </c:pt>
                <c:pt idx="784">
                  <c:v>43475</c:v>
                </c:pt>
                <c:pt idx="785">
                  <c:v>43476</c:v>
                </c:pt>
                <c:pt idx="786">
                  <c:v>43479</c:v>
                </c:pt>
                <c:pt idx="787">
                  <c:v>43480</c:v>
                </c:pt>
                <c:pt idx="788">
                  <c:v>43481</c:v>
                </c:pt>
                <c:pt idx="789">
                  <c:v>43482</c:v>
                </c:pt>
                <c:pt idx="790">
                  <c:v>43483</c:v>
                </c:pt>
                <c:pt idx="791">
                  <c:v>43486</c:v>
                </c:pt>
                <c:pt idx="792">
                  <c:v>43487</c:v>
                </c:pt>
                <c:pt idx="793">
                  <c:v>43488</c:v>
                </c:pt>
                <c:pt idx="794">
                  <c:v>43489</c:v>
                </c:pt>
                <c:pt idx="795">
                  <c:v>43490</c:v>
                </c:pt>
                <c:pt idx="796">
                  <c:v>43491</c:v>
                </c:pt>
                <c:pt idx="797">
                  <c:v>43492</c:v>
                </c:pt>
                <c:pt idx="798">
                  <c:v>43493</c:v>
                </c:pt>
                <c:pt idx="799">
                  <c:v>43494</c:v>
                </c:pt>
                <c:pt idx="800">
                  <c:v>43495</c:v>
                </c:pt>
                <c:pt idx="801">
                  <c:v>43496</c:v>
                </c:pt>
                <c:pt idx="802">
                  <c:v>43497</c:v>
                </c:pt>
                <c:pt idx="803">
                  <c:v>43498</c:v>
                </c:pt>
                <c:pt idx="804">
                  <c:v>43499</c:v>
                </c:pt>
                <c:pt idx="805">
                  <c:v>43500</c:v>
                </c:pt>
                <c:pt idx="806">
                  <c:v>43501</c:v>
                </c:pt>
                <c:pt idx="807">
                  <c:v>43502</c:v>
                </c:pt>
                <c:pt idx="808">
                  <c:v>43503</c:v>
                </c:pt>
                <c:pt idx="809">
                  <c:v>43504</c:v>
                </c:pt>
                <c:pt idx="810">
                  <c:v>43507</c:v>
                </c:pt>
                <c:pt idx="811">
                  <c:v>43508</c:v>
                </c:pt>
                <c:pt idx="812">
                  <c:v>43509</c:v>
                </c:pt>
                <c:pt idx="813">
                  <c:v>43510</c:v>
                </c:pt>
                <c:pt idx="814">
                  <c:v>43511</c:v>
                </c:pt>
                <c:pt idx="815">
                  <c:v>43514</c:v>
                </c:pt>
                <c:pt idx="816">
                  <c:v>43515</c:v>
                </c:pt>
                <c:pt idx="817">
                  <c:v>43516</c:v>
                </c:pt>
                <c:pt idx="818">
                  <c:v>43517</c:v>
                </c:pt>
                <c:pt idx="819">
                  <c:v>43518</c:v>
                </c:pt>
                <c:pt idx="820">
                  <c:v>43521</c:v>
                </c:pt>
                <c:pt idx="821">
                  <c:v>43522</c:v>
                </c:pt>
                <c:pt idx="822">
                  <c:v>43523</c:v>
                </c:pt>
                <c:pt idx="823">
                  <c:v>43524</c:v>
                </c:pt>
                <c:pt idx="824">
                  <c:v>43525</c:v>
                </c:pt>
                <c:pt idx="825">
                  <c:v>43528</c:v>
                </c:pt>
                <c:pt idx="826">
                  <c:v>43529</c:v>
                </c:pt>
                <c:pt idx="827">
                  <c:v>43530</c:v>
                </c:pt>
                <c:pt idx="828">
                  <c:v>43531</c:v>
                </c:pt>
                <c:pt idx="829">
                  <c:v>43532</c:v>
                </c:pt>
                <c:pt idx="830">
                  <c:v>43535</c:v>
                </c:pt>
                <c:pt idx="831">
                  <c:v>43536</c:v>
                </c:pt>
                <c:pt idx="832">
                  <c:v>43537</c:v>
                </c:pt>
                <c:pt idx="833">
                  <c:v>43538</c:v>
                </c:pt>
                <c:pt idx="834">
                  <c:v>43539</c:v>
                </c:pt>
                <c:pt idx="835">
                  <c:v>43542</c:v>
                </c:pt>
                <c:pt idx="836">
                  <c:v>43543</c:v>
                </c:pt>
                <c:pt idx="837">
                  <c:v>43544</c:v>
                </c:pt>
                <c:pt idx="838">
                  <c:v>43545</c:v>
                </c:pt>
                <c:pt idx="839">
                  <c:v>43546</c:v>
                </c:pt>
                <c:pt idx="840">
                  <c:v>43549</c:v>
                </c:pt>
                <c:pt idx="841">
                  <c:v>43550</c:v>
                </c:pt>
                <c:pt idx="842">
                  <c:v>43551</c:v>
                </c:pt>
                <c:pt idx="843">
                  <c:v>43552</c:v>
                </c:pt>
                <c:pt idx="844">
                  <c:v>43553</c:v>
                </c:pt>
                <c:pt idx="845">
                  <c:v>43556</c:v>
                </c:pt>
                <c:pt idx="846">
                  <c:v>43557</c:v>
                </c:pt>
                <c:pt idx="847">
                  <c:v>43558</c:v>
                </c:pt>
                <c:pt idx="848">
                  <c:v>43559</c:v>
                </c:pt>
                <c:pt idx="849">
                  <c:v>43560</c:v>
                </c:pt>
                <c:pt idx="850">
                  <c:v>43563</c:v>
                </c:pt>
                <c:pt idx="851">
                  <c:v>43564</c:v>
                </c:pt>
                <c:pt idx="852">
                  <c:v>43565</c:v>
                </c:pt>
                <c:pt idx="853">
                  <c:v>43566</c:v>
                </c:pt>
                <c:pt idx="854">
                  <c:v>43567</c:v>
                </c:pt>
                <c:pt idx="855">
                  <c:v>43570</c:v>
                </c:pt>
                <c:pt idx="856">
                  <c:v>43571</c:v>
                </c:pt>
                <c:pt idx="857">
                  <c:v>43572</c:v>
                </c:pt>
                <c:pt idx="858">
                  <c:v>43573</c:v>
                </c:pt>
                <c:pt idx="859">
                  <c:v>43574</c:v>
                </c:pt>
                <c:pt idx="860">
                  <c:v>43577</c:v>
                </c:pt>
                <c:pt idx="861">
                  <c:v>43578</c:v>
                </c:pt>
                <c:pt idx="862">
                  <c:v>43579</c:v>
                </c:pt>
                <c:pt idx="863">
                  <c:v>43580</c:v>
                </c:pt>
                <c:pt idx="864">
                  <c:v>43581</c:v>
                </c:pt>
                <c:pt idx="865">
                  <c:v>43584</c:v>
                </c:pt>
                <c:pt idx="866">
                  <c:v>43585</c:v>
                </c:pt>
                <c:pt idx="867">
                  <c:v>43586</c:v>
                </c:pt>
                <c:pt idx="868">
                  <c:v>43587</c:v>
                </c:pt>
                <c:pt idx="869">
                  <c:v>43588</c:v>
                </c:pt>
                <c:pt idx="870">
                  <c:v>43591</c:v>
                </c:pt>
                <c:pt idx="871">
                  <c:v>43592</c:v>
                </c:pt>
                <c:pt idx="872">
                  <c:v>43593</c:v>
                </c:pt>
                <c:pt idx="873">
                  <c:v>43594</c:v>
                </c:pt>
                <c:pt idx="874">
                  <c:v>43595</c:v>
                </c:pt>
                <c:pt idx="875">
                  <c:v>43598</c:v>
                </c:pt>
                <c:pt idx="876">
                  <c:v>43599</c:v>
                </c:pt>
                <c:pt idx="877">
                  <c:v>43600</c:v>
                </c:pt>
                <c:pt idx="878">
                  <c:v>43601</c:v>
                </c:pt>
                <c:pt idx="879">
                  <c:v>43602</c:v>
                </c:pt>
                <c:pt idx="880">
                  <c:v>43605</c:v>
                </c:pt>
                <c:pt idx="881">
                  <c:v>43606</c:v>
                </c:pt>
                <c:pt idx="882">
                  <c:v>43607</c:v>
                </c:pt>
                <c:pt idx="883">
                  <c:v>43608</c:v>
                </c:pt>
                <c:pt idx="884">
                  <c:v>43609</c:v>
                </c:pt>
                <c:pt idx="885">
                  <c:v>43612</c:v>
                </c:pt>
                <c:pt idx="886">
                  <c:v>43613</c:v>
                </c:pt>
                <c:pt idx="887">
                  <c:v>43614</c:v>
                </c:pt>
                <c:pt idx="888">
                  <c:v>43615</c:v>
                </c:pt>
                <c:pt idx="889">
                  <c:v>43616</c:v>
                </c:pt>
                <c:pt idx="890">
                  <c:v>43619</c:v>
                </c:pt>
                <c:pt idx="891">
                  <c:v>43620</c:v>
                </c:pt>
                <c:pt idx="892">
                  <c:v>43621</c:v>
                </c:pt>
                <c:pt idx="893">
                  <c:v>43622</c:v>
                </c:pt>
                <c:pt idx="894">
                  <c:v>43623</c:v>
                </c:pt>
                <c:pt idx="895">
                  <c:v>43626</c:v>
                </c:pt>
                <c:pt idx="896">
                  <c:v>43627</c:v>
                </c:pt>
                <c:pt idx="897">
                  <c:v>43628</c:v>
                </c:pt>
                <c:pt idx="898">
                  <c:v>43629</c:v>
                </c:pt>
                <c:pt idx="899">
                  <c:v>43630</c:v>
                </c:pt>
                <c:pt idx="900">
                  <c:v>43633</c:v>
                </c:pt>
                <c:pt idx="901">
                  <c:v>43634</c:v>
                </c:pt>
                <c:pt idx="902">
                  <c:v>43635</c:v>
                </c:pt>
                <c:pt idx="903">
                  <c:v>43636</c:v>
                </c:pt>
                <c:pt idx="904">
                  <c:v>43637</c:v>
                </c:pt>
                <c:pt idx="905">
                  <c:v>43640</c:v>
                </c:pt>
                <c:pt idx="906">
                  <c:v>43641</c:v>
                </c:pt>
                <c:pt idx="907">
                  <c:v>43642</c:v>
                </c:pt>
                <c:pt idx="908">
                  <c:v>43643</c:v>
                </c:pt>
                <c:pt idx="909">
                  <c:v>43644</c:v>
                </c:pt>
                <c:pt idx="910">
                  <c:v>43647</c:v>
                </c:pt>
                <c:pt idx="911">
                  <c:v>43648</c:v>
                </c:pt>
                <c:pt idx="912">
                  <c:v>43649</c:v>
                </c:pt>
                <c:pt idx="913">
                  <c:v>43650</c:v>
                </c:pt>
                <c:pt idx="914">
                  <c:v>43651</c:v>
                </c:pt>
                <c:pt idx="915">
                  <c:v>43654</c:v>
                </c:pt>
                <c:pt idx="916">
                  <c:v>43655</c:v>
                </c:pt>
                <c:pt idx="917">
                  <c:v>43656</c:v>
                </c:pt>
                <c:pt idx="918">
                  <c:v>43657</c:v>
                </c:pt>
                <c:pt idx="919">
                  <c:v>43658</c:v>
                </c:pt>
                <c:pt idx="920">
                  <c:v>43661</c:v>
                </c:pt>
                <c:pt idx="921">
                  <c:v>43662</c:v>
                </c:pt>
                <c:pt idx="922">
                  <c:v>43663</c:v>
                </c:pt>
                <c:pt idx="923">
                  <c:v>43664</c:v>
                </c:pt>
                <c:pt idx="924">
                  <c:v>43665</c:v>
                </c:pt>
                <c:pt idx="925">
                  <c:v>43668</c:v>
                </c:pt>
                <c:pt idx="926">
                  <c:v>43669</c:v>
                </c:pt>
                <c:pt idx="927">
                  <c:v>43670</c:v>
                </c:pt>
                <c:pt idx="928">
                  <c:v>43671</c:v>
                </c:pt>
                <c:pt idx="929">
                  <c:v>43672</c:v>
                </c:pt>
                <c:pt idx="930">
                  <c:v>43675</c:v>
                </c:pt>
                <c:pt idx="931">
                  <c:v>43676</c:v>
                </c:pt>
                <c:pt idx="932">
                  <c:v>43677</c:v>
                </c:pt>
                <c:pt idx="933">
                  <c:v>43678</c:v>
                </c:pt>
                <c:pt idx="934">
                  <c:v>43679</c:v>
                </c:pt>
                <c:pt idx="935">
                  <c:v>43682</c:v>
                </c:pt>
                <c:pt idx="936">
                  <c:v>43683</c:v>
                </c:pt>
                <c:pt idx="937">
                  <c:v>43684</c:v>
                </c:pt>
                <c:pt idx="938">
                  <c:v>43685</c:v>
                </c:pt>
                <c:pt idx="939">
                  <c:v>43686</c:v>
                </c:pt>
                <c:pt idx="940">
                  <c:v>43689</c:v>
                </c:pt>
                <c:pt idx="941">
                  <c:v>43690</c:v>
                </c:pt>
                <c:pt idx="942">
                  <c:v>43691</c:v>
                </c:pt>
                <c:pt idx="943">
                  <c:v>43692</c:v>
                </c:pt>
                <c:pt idx="944">
                  <c:v>43693</c:v>
                </c:pt>
                <c:pt idx="945">
                  <c:v>43696</c:v>
                </c:pt>
                <c:pt idx="946">
                  <c:v>43697</c:v>
                </c:pt>
                <c:pt idx="947">
                  <c:v>43698</c:v>
                </c:pt>
                <c:pt idx="948">
                  <c:v>43699</c:v>
                </c:pt>
                <c:pt idx="949">
                  <c:v>43700</c:v>
                </c:pt>
                <c:pt idx="950">
                  <c:v>43703</c:v>
                </c:pt>
                <c:pt idx="951">
                  <c:v>43704</c:v>
                </c:pt>
                <c:pt idx="952">
                  <c:v>43705</c:v>
                </c:pt>
                <c:pt idx="953">
                  <c:v>43706</c:v>
                </c:pt>
                <c:pt idx="954">
                  <c:v>43707</c:v>
                </c:pt>
                <c:pt idx="955">
                  <c:v>43710</c:v>
                </c:pt>
                <c:pt idx="956">
                  <c:v>43711</c:v>
                </c:pt>
                <c:pt idx="957">
                  <c:v>43712</c:v>
                </c:pt>
                <c:pt idx="958">
                  <c:v>43713</c:v>
                </c:pt>
                <c:pt idx="959">
                  <c:v>43714</c:v>
                </c:pt>
                <c:pt idx="960">
                  <c:v>43717</c:v>
                </c:pt>
                <c:pt idx="961">
                  <c:v>43718</c:v>
                </c:pt>
                <c:pt idx="962">
                  <c:v>43719</c:v>
                </c:pt>
                <c:pt idx="963">
                  <c:v>43720</c:v>
                </c:pt>
                <c:pt idx="964">
                  <c:v>43721</c:v>
                </c:pt>
                <c:pt idx="965">
                  <c:v>43724</c:v>
                </c:pt>
                <c:pt idx="966">
                  <c:v>43725</c:v>
                </c:pt>
                <c:pt idx="967">
                  <c:v>43726</c:v>
                </c:pt>
                <c:pt idx="968">
                  <c:v>43727</c:v>
                </c:pt>
                <c:pt idx="969">
                  <c:v>43728</c:v>
                </c:pt>
                <c:pt idx="970">
                  <c:v>43731</c:v>
                </c:pt>
                <c:pt idx="971">
                  <c:v>43732</c:v>
                </c:pt>
                <c:pt idx="972">
                  <c:v>43733</c:v>
                </c:pt>
                <c:pt idx="973">
                  <c:v>43734</c:v>
                </c:pt>
                <c:pt idx="974">
                  <c:v>43735</c:v>
                </c:pt>
                <c:pt idx="975">
                  <c:v>43738</c:v>
                </c:pt>
                <c:pt idx="976">
                  <c:v>43739</c:v>
                </c:pt>
                <c:pt idx="977">
                  <c:v>43740</c:v>
                </c:pt>
                <c:pt idx="978">
                  <c:v>43741</c:v>
                </c:pt>
                <c:pt idx="979">
                  <c:v>43742</c:v>
                </c:pt>
                <c:pt idx="980">
                  <c:v>43745</c:v>
                </c:pt>
                <c:pt idx="981">
                  <c:v>43746</c:v>
                </c:pt>
                <c:pt idx="982">
                  <c:v>43747</c:v>
                </c:pt>
                <c:pt idx="983">
                  <c:v>43748</c:v>
                </c:pt>
                <c:pt idx="984">
                  <c:v>43749</c:v>
                </c:pt>
                <c:pt idx="985">
                  <c:v>43752</c:v>
                </c:pt>
                <c:pt idx="986">
                  <c:v>43753</c:v>
                </c:pt>
                <c:pt idx="987">
                  <c:v>43754</c:v>
                </c:pt>
                <c:pt idx="988">
                  <c:v>43755</c:v>
                </c:pt>
                <c:pt idx="989">
                  <c:v>43756</c:v>
                </c:pt>
                <c:pt idx="990">
                  <c:v>43759</c:v>
                </c:pt>
                <c:pt idx="991">
                  <c:v>43760</c:v>
                </c:pt>
                <c:pt idx="992">
                  <c:v>43761</c:v>
                </c:pt>
                <c:pt idx="993">
                  <c:v>43762</c:v>
                </c:pt>
                <c:pt idx="994">
                  <c:v>43763</c:v>
                </c:pt>
                <c:pt idx="995">
                  <c:v>43766</c:v>
                </c:pt>
                <c:pt idx="996">
                  <c:v>43767</c:v>
                </c:pt>
                <c:pt idx="997">
                  <c:v>43768</c:v>
                </c:pt>
                <c:pt idx="998">
                  <c:v>43769</c:v>
                </c:pt>
                <c:pt idx="999">
                  <c:v>43770</c:v>
                </c:pt>
                <c:pt idx="1000">
                  <c:v>43773</c:v>
                </c:pt>
                <c:pt idx="1001">
                  <c:v>43774</c:v>
                </c:pt>
                <c:pt idx="1002">
                  <c:v>43775</c:v>
                </c:pt>
                <c:pt idx="1003">
                  <c:v>43776</c:v>
                </c:pt>
                <c:pt idx="1004">
                  <c:v>43777</c:v>
                </c:pt>
                <c:pt idx="1005">
                  <c:v>43780</c:v>
                </c:pt>
                <c:pt idx="1006">
                  <c:v>43781</c:v>
                </c:pt>
                <c:pt idx="1007">
                  <c:v>43782</c:v>
                </c:pt>
                <c:pt idx="1008">
                  <c:v>43783</c:v>
                </c:pt>
                <c:pt idx="1009">
                  <c:v>43784</c:v>
                </c:pt>
                <c:pt idx="1010">
                  <c:v>43787</c:v>
                </c:pt>
                <c:pt idx="1011">
                  <c:v>43788</c:v>
                </c:pt>
                <c:pt idx="1012">
                  <c:v>43789</c:v>
                </c:pt>
                <c:pt idx="1013">
                  <c:v>43790</c:v>
                </c:pt>
                <c:pt idx="1014">
                  <c:v>43791</c:v>
                </c:pt>
                <c:pt idx="1015">
                  <c:v>43794</c:v>
                </c:pt>
                <c:pt idx="1016">
                  <c:v>43795</c:v>
                </c:pt>
                <c:pt idx="1017">
                  <c:v>43796</c:v>
                </c:pt>
                <c:pt idx="1018">
                  <c:v>43797</c:v>
                </c:pt>
                <c:pt idx="1019">
                  <c:v>43798</c:v>
                </c:pt>
                <c:pt idx="1020">
                  <c:v>43801</c:v>
                </c:pt>
                <c:pt idx="1021">
                  <c:v>43802</c:v>
                </c:pt>
                <c:pt idx="1022">
                  <c:v>43803</c:v>
                </c:pt>
                <c:pt idx="1023">
                  <c:v>43804</c:v>
                </c:pt>
                <c:pt idx="1024">
                  <c:v>43805</c:v>
                </c:pt>
                <c:pt idx="1025">
                  <c:v>43808</c:v>
                </c:pt>
                <c:pt idx="1026">
                  <c:v>43809</c:v>
                </c:pt>
                <c:pt idx="1027">
                  <c:v>43810</c:v>
                </c:pt>
                <c:pt idx="1028">
                  <c:v>43811</c:v>
                </c:pt>
                <c:pt idx="1029">
                  <c:v>43812</c:v>
                </c:pt>
                <c:pt idx="1030">
                  <c:v>43815</c:v>
                </c:pt>
                <c:pt idx="1031">
                  <c:v>43816</c:v>
                </c:pt>
                <c:pt idx="1032">
                  <c:v>43817</c:v>
                </c:pt>
                <c:pt idx="1033">
                  <c:v>43818</c:v>
                </c:pt>
                <c:pt idx="1034">
                  <c:v>43819</c:v>
                </c:pt>
                <c:pt idx="1035">
                  <c:v>43822</c:v>
                </c:pt>
                <c:pt idx="1036">
                  <c:v>43823</c:v>
                </c:pt>
                <c:pt idx="1037">
                  <c:v>43824</c:v>
                </c:pt>
                <c:pt idx="1038">
                  <c:v>43825</c:v>
                </c:pt>
                <c:pt idx="1039">
                  <c:v>43826</c:v>
                </c:pt>
                <c:pt idx="1040">
                  <c:v>43829</c:v>
                </c:pt>
                <c:pt idx="1041">
                  <c:v>43830</c:v>
                </c:pt>
                <c:pt idx="1042">
                  <c:v>43831</c:v>
                </c:pt>
                <c:pt idx="1043">
                  <c:v>43832</c:v>
                </c:pt>
                <c:pt idx="1044">
                  <c:v>43833</c:v>
                </c:pt>
                <c:pt idx="1045">
                  <c:v>43836</c:v>
                </c:pt>
                <c:pt idx="1046">
                  <c:v>43837</c:v>
                </c:pt>
                <c:pt idx="1047">
                  <c:v>43838</c:v>
                </c:pt>
                <c:pt idx="1048">
                  <c:v>43839</c:v>
                </c:pt>
                <c:pt idx="1049">
                  <c:v>43840</c:v>
                </c:pt>
                <c:pt idx="1050">
                  <c:v>43843</c:v>
                </c:pt>
                <c:pt idx="1051">
                  <c:v>43844</c:v>
                </c:pt>
                <c:pt idx="1052">
                  <c:v>43845</c:v>
                </c:pt>
                <c:pt idx="1053">
                  <c:v>43846</c:v>
                </c:pt>
                <c:pt idx="1054">
                  <c:v>43847</c:v>
                </c:pt>
                <c:pt idx="1055">
                  <c:v>43850</c:v>
                </c:pt>
                <c:pt idx="1056">
                  <c:v>43851</c:v>
                </c:pt>
                <c:pt idx="1057">
                  <c:v>43852</c:v>
                </c:pt>
                <c:pt idx="1058">
                  <c:v>43853</c:v>
                </c:pt>
                <c:pt idx="1059">
                  <c:v>43854</c:v>
                </c:pt>
                <c:pt idx="1060">
                  <c:v>43857</c:v>
                </c:pt>
                <c:pt idx="1061">
                  <c:v>43858</c:v>
                </c:pt>
                <c:pt idx="1062">
                  <c:v>43859</c:v>
                </c:pt>
                <c:pt idx="1063">
                  <c:v>43860</c:v>
                </c:pt>
                <c:pt idx="1064">
                  <c:v>43861</c:v>
                </c:pt>
                <c:pt idx="1065">
                  <c:v>43864</c:v>
                </c:pt>
                <c:pt idx="1066">
                  <c:v>43865</c:v>
                </c:pt>
                <c:pt idx="1067">
                  <c:v>43866</c:v>
                </c:pt>
                <c:pt idx="1068">
                  <c:v>43867</c:v>
                </c:pt>
                <c:pt idx="1069">
                  <c:v>43868</c:v>
                </c:pt>
                <c:pt idx="1070">
                  <c:v>43871</c:v>
                </c:pt>
                <c:pt idx="1071">
                  <c:v>43872</c:v>
                </c:pt>
                <c:pt idx="1072">
                  <c:v>43873</c:v>
                </c:pt>
                <c:pt idx="1073">
                  <c:v>43874</c:v>
                </c:pt>
                <c:pt idx="1074">
                  <c:v>43875</c:v>
                </c:pt>
                <c:pt idx="1075">
                  <c:v>43878</c:v>
                </c:pt>
                <c:pt idx="1076">
                  <c:v>43879</c:v>
                </c:pt>
                <c:pt idx="1077">
                  <c:v>43880</c:v>
                </c:pt>
                <c:pt idx="1078">
                  <c:v>43881</c:v>
                </c:pt>
                <c:pt idx="1079">
                  <c:v>43882</c:v>
                </c:pt>
                <c:pt idx="1080">
                  <c:v>43885</c:v>
                </c:pt>
                <c:pt idx="1081">
                  <c:v>43886</c:v>
                </c:pt>
                <c:pt idx="1082">
                  <c:v>43887</c:v>
                </c:pt>
                <c:pt idx="1083">
                  <c:v>43888</c:v>
                </c:pt>
                <c:pt idx="1084">
                  <c:v>43889</c:v>
                </c:pt>
                <c:pt idx="1085">
                  <c:v>43892</c:v>
                </c:pt>
                <c:pt idx="1086">
                  <c:v>43893</c:v>
                </c:pt>
                <c:pt idx="1087">
                  <c:v>43894</c:v>
                </c:pt>
                <c:pt idx="1088">
                  <c:v>43895</c:v>
                </c:pt>
                <c:pt idx="1089">
                  <c:v>43896</c:v>
                </c:pt>
                <c:pt idx="1090">
                  <c:v>43899</c:v>
                </c:pt>
                <c:pt idx="1091">
                  <c:v>43900</c:v>
                </c:pt>
                <c:pt idx="1092">
                  <c:v>43901</c:v>
                </c:pt>
                <c:pt idx="1093">
                  <c:v>43902</c:v>
                </c:pt>
                <c:pt idx="1094">
                  <c:v>43903</c:v>
                </c:pt>
                <c:pt idx="1095">
                  <c:v>43906</c:v>
                </c:pt>
                <c:pt idx="1096">
                  <c:v>43907</c:v>
                </c:pt>
                <c:pt idx="1097">
                  <c:v>43908</c:v>
                </c:pt>
                <c:pt idx="1098">
                  <c:v>43909</c:v>
                </c:pt>
                <c:pt idx="1099">
                  <c:v>43910</c:v>
                </c:pt>
                <c:pt idx="1100">
                  <c:v>43913</c:v>
                </c:pt>
                <c:pt idx="1101">
                  <c:v>43914</c:v>
                </c:pt>
                <c:pt idx="1102">
                  <c:v>43915</c:v>
                </c:pt>
                <c:pt idx="1103">
                  <c:v>43916</c:v>
                </c:pt>
                <c:pt idx="1104">
                  <c:v>43917</c:v>
                </c:pt>
                <c:pt idx="1105">
                  <c:v>43920</c:v>
                </c:pt>
                <c:pt idx="1106">
                  <c:v>43922</c:v>
                </c:pt>
                <c:pt idx="1107">
                  <c:v>43952</c:v>
                </c:pt>
                <c:pt idx="1108">
                  <c:v>43983</c:v>
                </c:pt>
                <c:pt idx="1109">
                  <c:v>44013</c:v>
                </c:pt>
                <c:pt idx="1110">
                  <c:v>44044</c:v>
                </c:pt>
                <c:pt idx="1111">
                  <c:v>44075</c:v>
                </c:pt>
                <c:pt idx="1112">
                  <c:v>44105</c:v>
                </c:pt>
                <c:pt idx="1113">
                  <c:v>44136</c:v>
                </c:pt>
                <c:pt idx="1114">
                  <c:v>44166</c:v>
                </c:pt>
                <c:pt idx="1115">
                  <c:v>44197</c:v>
                </c:pt>
                <c:pt idx="1116">
                  <c:v>44228</c:v>
                </c:pt>
                <c:pt idx="1117">
                  <c:v>44256</c:v>
                </c:pt>
                <c:pt idx="1118">
                  <c:v>44287</c:v>
                </c:pt>
                <c:pt idx="1119">
                  <c:v>44317</c:v>
                </c:pt>
                <c:pt idx="1120">
                  <c:v>44348</c:v>
                </c:pt>
                <c:pt idx="1121">
                  <c:v>44378</c:v>
                </c:pt>
                <c:pt idx="1122">
                  <c:v>44409</c:v>
                </c:pt>
                <c:pt idx="1123">
                  <c:v>44440</c:v>
                </c:pt>
                <c:pt idx="1124">
                  <c:v>44470</c:v>
                </c:pt>
                <c:pt idx="1125">
                  <c:v>44501</c:v>
                </c:pt>
                <c:pt idx="1126">
                  <c:v>44531</c:v>
                </c:pt>
                <c:pt idx="1127">
                  <c:v>44562</c:v>
                </c:pt>
                <c:pt idx="1128">
                  <c:v>44593</c:v>
                </c:pt>
                <c:pt idx="1129">
                  <c:v>44621</c:v>
                </c:pt>
                <c:pt idx="1130">
                  <c:v>44652</c:v>
                </c:pt>
                <c:pt idx="1131">
                  <c:v>44682</c:v>
                </c:pt>
                <c:pt idx="1132">
                  <c:v>44713</c:v>
                </c:pt>
                <c:pt idx="1133">
                  <c:v>44743</c:v>
                </c:pt>
                <c:pt idx="1134">
                  <c:v>44774</c:v>
                </c:pt>
                <c:pt idx="1135">
                  <c:v>44805</c:v>
                </c:pt>
                <c:pt idx="1136">
                  <c:v>44835</c:v>
                </c:pt>
                <c:pt idx="1137">
                  <c:v>44866</c:v>
                </c:pt>
                <c:pt idx="1138">
                  <c:v>44896</c:v>
                </c:pt>
              </c:numCache>
            </c:numRef>
          </c:cat>
          <c:val>
            <c:numRef>
              <c:f>'Figure 1.SF.3.'!$U$9:$U$1147</c:f>
              <c:numCache>
                <c:formatCode>0.00</c:formatCode>
                <c:ptCount val="1139"/>
                <c:pt idx="0" formatCode="General">
                  <c:v>100</c:v>
                </c:pt>
                <c:pt idx="1">
                  <c:v>97.817030000000003</c:v>
                </c:pt>
                <c:pt idx="2">
                  <c:v>97.083820000000003</c:v>
                </c:pt>
                <c:pt idx="3">
                  <c:v>97.967010000000002</c:v>
                </c:pt>
                <c:pt idx="4">
                  <c:v>97.967010000000002</c:v>
                </c:pt>
                <c:pt idx="5">
                  <c:v>99.116810000000001</c:v>
                </c:pt>
                <c:pt idx="6">
                  <c:v>97.000500000000002</c:v>
                </c:pt>
                <c:pt idx="7">
                  <c:v>96.550569999999993</c:v>
                </c:pt>
                <c:pt idx="8">
                  <c:v>97.800369999999987</c:v>
                </c:pt>
                <c:pt idx="9">
                  <c:v>99.31677999999998</c:v>
                </c:pt>
                <c:pt idx="10">
                  <c:v>98.36694</c:v>
                </c:pt>
                <c:pt idx="11">
                  <c:v>99.26679</c:v>
                </c:pt>
                <c:pt idx="12">
                  <c:v>98.800200000000004</c:v>
                </c:pt>
                <c:pt idx="13">
                  <c:v>97.550409999999999</c:v>
                </c:pt>
                <c:pt idx="14">
                  <c:v>99.050160000000005</c:v>
                </c:pt>
                <c:pt idx="15">
                  <c:v>98.833529999999996</c:v>
                </c:pt>
                <c:pt idx="16">
                  <c:v>98.333609999999993</c:v>
                </c:pt>
                <c:pt idx="17">
                  <c:v>99.583399999999983</c:v>
                </c:pt>
                <c:pt idx="18">
                  <c:v>101.8164</c:v>
                </c:pt>
                <c:pt idx="19">
                  <c:v>101.01649999999999</c:v>
                </c:pt>
                <c:pt idx="20">
                  <c:v>101.23309999999999</c:v>
                </c:pt>
                <c:pt idx="21">
                  <c:v>101.5997</c:v>
                </c:pt>
                <c:pt idx="22">
                  <c:v>100.2666</c:v>
                </c:pt>
                <c:pt idx="23">
                  <c:v>101.783</c:v>
                </c:pt>
                <c:pt idx="24">
                  <c:v>102.3163</c:v>
                </c:pt>
                <c:pt idx="25">
                  <c:v>99.650059999999982</c:v>
                </c:pt>
                <c:pt idx="26">
                  <c:v>99.983339999999998</c:v>
                </c:pt>
                <c:pt idx="27">
                  <c:v>98.650220000000004</c:v>
                </c:pt>
                <c:pt idx="28">
                  <c:v>98.750209999999996</c:v>
                </c:pt>
                <c:pt idx="29">
                  <c:v>98.95017</c:v>
                </c:pt>
                <c:pt idx="30">
                  <c:v>100.15</c:v>
                </c:pt>
                <c:pt idx="31">
                  <c:v>100.9165</c:v>
                </c:pt>
                <c:pt idx="32">
                  <c:v>101.5831</c:v>
                </c:pt>
                <c:pt idx="33">
                  <c:v>101.5331</c:v>
                </c:pt>
                <c:pt idx="34">
                  <c:v>101.883</c:v>
                </c:pt>
                <c:pt idx="35">
                  <c:v>104.166</c:v>
                </c:pt>
                <c:pt idx="36">
                  <c:v>105.79900000000001</c:v>
                </c:pt>
                <c:pt idx="37">
                  <c:v>103.816</c:v>
                </c:pt>
                <c:pt idx="38">
                  <c:v>105.13249999999999</c:v>
                </c:pt>
                <c:pt idx="39">
                  <c:v>104.9658</c:v>
                </c:pt>
                <c:pt idx="40">
                  <c:v>105.11579999999999</c:v>
                </c:pt>
                <c:pt idx="41">
                  <c:v>106.3989</c:v>
                </c:pt>
                <c:pt idx="42">
                  <c:v>105.79900000000001</c:v>
                </c:pt>
                <c:pt idx="43">
                  <c:v>107.0155</c:v>
                </c:pt>
                <c:pt idx="44">
                  <c:v>106.5322</c:v>
                </c:pt>
                <c:pt idx="45">
                  <c:v>106.96550000000001</c:v>
                </c:pt>
                <c:pt idx="46">
                  <c:v>106.91549999999999</c:v>
                </c:pt>
                <c:pt idx="47">
                  <c:v>104.5992</c:v>
                </c:pt>
                <c:pt idx="48">
                  <c:v>105.2658</c:v>
                </c:pt>
                <c:pt idx="49">
                  <c:v>103.3661</c:v>
                </c:pt>
                <c:pt idx="50">
                  <c:v>103.4328</c:v>
                </c:pt>
                <c:pt idx="51">
                  <c:v>101.883</c:v>
                </c:pt>
                <c:pt idx="52">
                  <c:v>100.3</c:v>
                </c:pt>
                <c:pt idx="53">
                  <c:v>99.250119999999995</c:v>
                </c:pt>
                <c:pt idx="54">
                  <c:v>100.5166</c:v>
                </c:pt>
                <c:pt idx="55">
                  <c:v>99.750039999999998</c:v>
                </c:pt>
                <c:pt idx="56">
                  <c:v>99.150139999999979</c:v>
                </c:pt>
                <c:pt idx="57">
                  <c:v>98.600229999999996</c:v>
                </c:pt>
                <c:pt idx="58">
                  <c:v>97.783699999999996</c:v>
                </c:pt>
                <c:pt idx="59">
                  <c:v>97.800369999999987</c:v>
                </c:pt>
                <c:pt idx="60">
                  <c:v>97.800369999999987</c:v>
                </c:pt>
                <c:pt idx="61">
                  <c:v>97.800369999999987</c:v>
                </c:pt>
                <c:pt idx="62">
                  <c:v>98.466920000000002</c:v>
                </c:pt>
                <c:pt idx="63">
                  <c:v>98.966840000000005</c:v>
                </c:pt>
                <c:pt idx="64">
                  <c:v>100.6999</c:v>
                </c:pt>
                <c:pt idx="65">
                  <c:v>101.5331</c:v>
                </c:pt>
                <c:pt idx="66">
                  <c:v>101.08320000000001</c:v>
                </c:pt>
                <c:pt idx="67">
                  <c:v>99.916679999999999</c:v>
                </c:pt>
                <c:pt idx="68">
                  <c:v>99.600069999999974</c:v>
                </c:pt>
                <c:pt idx="69">
                  <c:v>98.933509999999998</c:v>
                </c:pt>
                <c:pt idx="70">
                  <c:v>100.2166</c:v>
                </c:pt>
                <c:pt idx="71">
                  <c:v>99.633389999999949</c:v>
                </c:pt>
                <c:pt idx="72">
                  <c:v>101.5497</c:v>
                </c:pt>
                <c:pt idx="73">
                  <c:v>103.1161</c:v>
                </c:pt>
                <c:pt idx="74">
                  <c:v>103.1328</c:v>
                </c:pt>
                <c:pt idx="75">
                  <c:v>102.9495</c:v>
                </c:pt>
                <c:pt idx="76">
                  <c:v>105.4491</c:v>
                </c:pt>
                <c:pt idx="77">
                  <c:v>105.7824</c:v>
                </c:pt>
                <c:pt idx="78">
                  <c:v>107.782</c:v>
                </c:pt>
                <c:pt idx="79">
                  <c:v>108.3986</c:v>
                </c:pt>
                <c:pt idx="80">
                  <c:v>109.5651</c:v>
                </c:pt>
                <c:pt idx="81">
                  <c:v>109.6651</c:v>
                </c:pt>
                <c:pt idx="82">
                  <c:v>109.44840000000001</c:v>
                </c:pt>
                <c:pt idx="83">
                  <c:v>109.3984</c:v>
                </c:pt>
                <c:pt idx="84">
                  <c:v>110.8982</c:v>
                </c:pt>
                <c:pt idx="85">
                  <c:v>111.29810000000001</c:v>
                </c:pt>
                <c:pt idx="86">
                  <c:v>111.29810000000001</c:v>
                </c:pt>
                <c:pt idx="87">
                  <c:v>107.732</c:v>
                </c:pt>
                <c:pt idx="88">
                  <c:v>107.64870000000001</c:v>
                </c:pt>
                <c:pt idx="89">
                  <c:v>106.1323</c:v>
                </c:pt>
                <c:pt idx="90">
                  <c:v>105.4324</c:v>
                </c:pt>
                <c:pt idx="91">
                  <c:v>102.8329</c:v>
                </c:pt>
                <c:pt idx="92">
                  <c:v>102.38290000000001</c:v>
                </c:pt>
                <c:pt idx="93">
                  <c:v>103.1328</c:v>
                </c:pt>
                <c:pt idx="94">
                  <c:v>101.8997</c:v>
                </c:pt>
                <c:pt idx="95">
                  <c:v>101.0998</c:v>
                </c:pt>
                <c:pt idx="96">
                  <c:v>102.1163</c:v>
                </c:pt>
                <c:pt idx="97">
                  <c:v>102.0663</c:v>
                </c:pt>
                <c:pt idx="98">
                  <c:v>102.5996</c:v>
                </c:pt>
                <c:pt idx="99">
                  <c:v>102.18300000000001</c:v>
                </c:pt>
                <c:pt idx="100">
                  <c:v>102.3496</c:v>
                </c:pt>
                <c:pt idx="101">
                  <c:v>102.8995</c:v>
                </c:pt>
                <c:pt idx="102">
                  <c:v>103.1828</c:v>
                </c:pt>
                <c:pt idx="103">
                  <c:v>102.39960000000001</c:v>
                </c:pt>
                <c:pt idx="104">
                  <c:v>103.1161</c:v>
                </c:pt>
                <c:pt idx="105">
                  <c:v>103.04949999999999</c:v>
                </c:pt>
                <c:pt idx="106">
                  <c:v>103.04949999999999</c:v>
                </c:pt>
                <c:pt idx="107">
                  <c:v>102.8995</c:v>
                </c:pt>
                <c:pt idx="108">
                  <c:v>103.74939999999999</c:v>
                </c:pt>
                <c:pt idx="109">
                  <c:v>101.8497</c:v>
                </c:pt>
                <c:pt idx="110">
                  <c:v>102.2996</c:v>
                </c:pt>
                <c:pt idx="111">
                  <c:v>102.8329</c:v>
                </c:pt>
                <c:pt idx="112">
                  <c:v>103.54940000000001</c:v>
                </c:pt>
                <c:pt idx="113">
                  <c:v>106.29900000000001</c:v>
                </c:pt>
                <c:pt idx="114">
                  <c:v>104.6326</c:v>
                </c:pt>
                <c:pt idx="115">
                  <c:v>104.5659</c:v>
                </c:pt>
                <c:pt idx="116">
                  <c:v>106.8489</c:v>
                </c:pt>
                <c:pt idx="117">
                  <c:v>106.9988</c:v>
                </c:pt>
                <c:pt idx="118">
                  <c:v>107.5654</c:v>
                </c:pt>
                <c:pt idx="119">
                  <c:v>106.149</c:v>
                </c:pt>
                <c:pt idx="120">
                  <c:v>107.18210000000001</c:v>
                </c:pt>
                <c:pt idx="121">
                  <c:v>108.242</c:v>
                </c:pt>
                <c:pt idx="122">
                  <c:v>108.3653</c:v>
                </c:pt>
                <c:pt idx="123">
                  <c:v>108.3653</c:v>
                </c:pt>
                <c:pt idx="124">
                  <c:v>108.8652</c:v>
                </c:pt>
                <c:pt idx="125">
                  <c:v>107.19880000000001</c:v>
                </c:pt>
                <c:pt idx="126">
                  <c:v>105.6991</c:v>
                </c:pt>
                <c:pt idx="127">
                  <c:v>107.5487</c:v>
                </c:pt>
                <c:pt idx="128">
                  <c:v>108.4319</c:v>
                </c:pt>
                <c:pt idx="129">
                  <c:v>109.5151</c:v>
                </c:pt>
                <c:pt idx="130">
                  <c:v>110.33159999999999</c:v>
                </c:pt>
                <c:pt idx="131">
                  <c:v>109.3484</c:v>
                </c:pt>
                <c:pt idx="132">
                  <c:v>109.5984</c:v>
                </c:pt>
                <c:pt idx="133">
                  <c:v>109.3818</c:v>
                </c:pt>
                <c:pt idx="134">
                  <c:v>108.6152</c:v>
                </c:pt>
                <c:pt idx="135">
                  <c:v>110.2316</c:v>
                </c:pt>
                <c:pt idx="136">
                  <c:v>109.3318</c:v>
                </c:pt>
                <c:pt idx="137">
                  <c:v>110.78149999999999</c:v>
                </c:pt>
                <c:pt idx="138">
                  <c:v>110.58159999999999</c:v>
                </c:pt>
                <c:pt idx="139">
                  <c:v>111.3648</c:v>
                </c:pt>
                <c:pt idx="140">
                  <c:v>110.2983</c:v>
                </c:pt>
                <c:pt idx="141">
                  <c:v>109.6317</c:v>
                </c:pt>
                <c:pt idx="142">
                  <c:v>108.7152</c:v>
                </c:pt>
                <c:pt idx="143">
                  <c:v>107.2988</c:v>
                </c:pt>
                <c:pt idx="144">
                  <c:v>105.7157</c:v>
                </c:pt>
                <c:pt idx="145">
                  <c:v>106.3823</c:v>
                </c:pt>
                <c:pt idx="146">
                  <c:v>106.199</c:v>
                </c:pt>
                <c:pt idx="147">
                  <c:v>105.4158</c:v>
                </c:pt>
                <c:pt idx="148">
                  <c:v>105.4158</c:v>
                </c:pt>
                <c:pt idx="149">
                  <c:v>106.5822</c:v>
                </c:pt>
                <c:pt idx="150">
                  <c:v>109.0652</c:v>
                </c:pt>
                <c:pt idx="151">
                  <c:v>108.3486</c:v>
                </c:pt>
                <c:pt idx="152">
                  <c:v>107.66540000000001</c:v>
                </c:pt>
                <c:pt idx="153">
                  <c:v>108.6152</c:v>
                </c:pt>
                <c:pt idx="154">
                  <c:v>107.43210000000001</c:v>
                </c:pt>
                <c:pt idx="155">
                  <c:v>108.8819</c:v>
                </c:pt>
                <c:pt idx="156">
                  <c:v>108.6819</c:v>
                </c:pt>
                <c:pt idx="157">
                  <c:v>108.5819</c:v>
                </c:pt>
                <c:pt idx="158">
                  <c:v>108.9318</c:v>
                </c:pt>
                <c:pt idx="159">
                  <c:v>109.48180000000001</c:v>
                </c:pt>
                <c:pt idx="160">
                  <c:v>109.5151</c:v>
                </c:pt>
                <c:pt idx="161">
                  <c:v>111.03149999999999</c:v>
                </c:pt>
                <c:pt idx="162">
                  <c:v>112.19799999999999</c:v>
                </c:pt>
                <c:pt idx="163">
                  <c:v>112.2146</c:v>
                </c:pt>
                <c:pt idx="164">
                  <c:v>111.31480000000001</c:v>
                </c:pt>
                <c:pt idx="165">
                  <c:v>110.2983</c:v>
                </c:pt>
                <c:pt idx="166">
                  <c:v>110.36490000000001</c:v>
                </c:pt>
                <c:pt idx="167">
                  <c:v>110.4483</c:v>
                </c:pt>
                <c:pt idx="168">
                  <c:v>108.8652</c:v>
                </c:pt>
                <c:pt idx="169">
                  <c:v>108.7319</c:v>
                </c:pt>
                <c:pt idx="170">
                  <c:v>108.53189999999999</c:v>
                </c:pt>
                <c:pt idx="171">
                  <c:v>108.53189999999999</c:v>
                </c:pt>
                <c:pt idx="172">
                  <c:v>107.41540000000001</c:v>
                </c:pt>
                <c:pt idx="173">
                  <c:v>106.3323</c:v>
                </c:pt>
                <c:pt idx="174">
                  <c:v>106.3989</c:v>
                </c:pt>
                <c:pt idx="175">
                  <c:v>105.0325</c:v>
                </c:pt>
                <c:pt idx="176">
                  <c:v>104.26600000000001</c:v>
                </c:pt>
                <c:pt idx="177">
                  <c:v>104.8492</c:v>
                </c:pt>
                <c:pt idx="178">
                  <c:v>105.0325</c:v>
                </c:pt>
                <c:pt idx="179">
                  <c:v>104.8492</c:v>
                </c:pt>
                <c:pt idx="180">
                  <c:v>103.94929999999999</c:v>
                </c:pt>
                <c:pt idx="181">
                  <c:v>103.28279999999999</c:v>
                </c:pt>
                <c:pt idx="182">
                  <c:v>103.1995</c:v>
                </c:pt>
                <c:pt idx="183">
                  <c:v>104.5992</c:v>
                </c:pt>
                <c:pt idx="184">
                  <c:v>103.916</c:v>
                </c:pt>
                <c:pt idx="185">
                  <c:v>104.18259999999999</c:v>
                </c:pt>
                <c:pt idx="186">
                  <c:v>104.5492</c:v>
                </c:pt>
                <c:pt idx="187">
                  <c:v>104.21599999999999</c:v>
                </c:pt>
                <c:pt idx="188">
                  <c:v>104.9158</c:v>
                </c:pt>
                <c:pt idx="189">
                  <c:v>108.4319</c:v>
                </c:pt>
                <c:pt idx="190">
                  <c:v>108.5986</c:v>
                </c:pt>
                <c:pt idx="191">
                  <c:v>109.815</c:v>
                </c:pt>
                <c:pt idx="192">
                  <c:v>109.1651</c:v>
                </c:pt>
                <c:pt idx="193">
                  <c:v>110.1816</c:v>
                </c:pt>
                <c:pt idx="194">
                  <c:v>110.6816</c:v>
                </c:pt>
                <c:pt idx="195">
                  <c:v>110.9648</c:v>
                </c:pt>
                <c:pt idx="196">
                  <c:v>111.2148</c:v>
                </c:pt>
                <c:pt idx="197">
                  <c:v>110.83150000000001</c:v>
                </c:pt>
                <c:pt idx="198">
                  <c:v>111.1981</c:v>
                </c:pt>
                <c:pt idx="199">
                  <c:v>111.31480000000001</c:v>
                </c:pt>
                <c:pt idx="200">
                  <c:v>111.3314</c:v>
                </c:pt>
                <c:pt idx="201">
                  <c:v>112.41459999999999</c:v>
                </c:pt>
                <c:pt idx="202">
                  <c:v>111.6814</c:v>
                </c:pt>
                <c:pt idx="203">
                  <c:v>112.0313</c:v>
                </c:pt>
                <c:pt idx="204">
                  <c:v>112.5812</c:v>
                </c:pt>
                <c:pt idx="205">
                  <c:v>111.4148</c:v>
                </c:pt>
                <c:pt idx="206">
                  <c:v>110.36490000000001</c:v>
                </c:pt>
                <c:pt idx="207">
                  <c:v>108.76519999999999</c:v>
                </c:pt>
                <c:pt idx="208">
                  <c:v>108.1486</c:v>
                </c:pt>
                <c:pt idx="209">
                  <c:v>107.0322</c:v>
                </c:pt>
                <c:pt idx="210">
                  <c:v>107.9487</c:v>
                </c:pt>
                <c:pt idx="211">
                  <c:v>108.2653</c:v>
                </c:pt>
                <c:pt idx="212">
                  <c:v>110.7149</c:v>
                </c:pt>
                <c:pt idx="213">
                  <c:v>111.4314</c:v>
                </c:pt>
                <c:pt idx="214">
                  <c:v>113.0478</c:v>
                </c:pt>
                <c:pt idx="215">
                  <c:v>114.5642</c:v>
                </c:pt>
                <c:pt idx="216">
                  <c:v>115.58069999999999</c:v>
                </c:pt>
                <c:pt idx="217">
                  <c:v>115.59739999999999</c:v>
                </c:pt>
                <c:pt idx="218">
                  <c:v>114.8809</c:v>
                </c:pt>
                <c:pt idx="219">
                  <c:v>115.14749999999999</c:v>
                </c:pt>
                <c:pt idx="220">
                  <c:v>114.3643</c:v>
                </c:pt>
                <c:pt idx="221">
                  <c:v>114.68089999999999</c:v>
                </c:pt>
                <c:pt idx="222">
                  <c:v>115.0142</c:v>
                </c:pt>
                <c:pt idx="223">
                  <c:v>116.8305</c:v>
                </c:pt>
                <c:pt idx="224">
                  <c:v>117.9803</c:v>
                </c:pt>
                <c:pt idx="225">
                  <c:v>116.28060000000001</c:v>
                </c:pt>
                <c:pt idx="226">
                  <c:v>116.3139</c:v>
                </c:pt>
                <c:pt idx="227">
                  <c:v>116.114</c:v>
                </c:pt>
                <c:pt idx="228">
                  <c:v>113.8644</c:v>
                </c:pt>
                <c:pt idx="229">
                  <c:v>113.0145</c:v>
                </c:pt>
                <c:pt idx="230">
                  <c:v>113.831</c:v>
                </c:pt>
                <c:pt idx="231">
                  <c:v>115.5307</c:v>
                </c:pt>
                <c:pt idx="232">
                  <c:v>117.7304</c:v>
                </c:pt>
                <c:pt idx="233">
                  <c:v>118.61360000000001</c:v>
                </c:pt>
                <c:pt idx="234">
                  <c:v>118.14700000000001</c:v>
                </c:pt>
                <c:pt idx="235">
                  <c:v>117.1305</c:v>
                </c:pt>
                <c:pt idx="236">
                  <c:v>116.3139</c:v>
                </c:pt>
                <c:pt idx="237">
                  <c:v>114.5642</c:v>
                </c:pt>
                <c:pt idx="238">
                  <c:v>115.3974</c:v>
                </c:pt>
                <c:pt idx="239">
                  <c:v>114.69759999999999</c:v>
                </c:pt>
                <c:pt idx="240">
                  <c:v>114.3143</c:v>
                </c:pt>
                <c:pt idx="241">
                  <c:v>115.7307</c:v>
                </c:pt>
                <c:pt idx="242">
                  <c:v>114.081</c:v>
                </c:pt>
                <c:pt idx="243">
                  <c:v>114.0643</c:v>
                </c:pt>
                <c:pt idx="244">
                  <c:v>115.34739999999999</c:v>
                </c:pt>
                <c:pt idx="245">
                  <c:v>116.96380000000001</c:v>
                </c:pt>
                <c:pt idx="246">
                  <c:v>115.6974</c:v>
                </c:pt>
                <c:pt idx="247">
                  <c:v>116.53060000000001</c:v>
                </c:pt>
                <c:pt idx="248">
                  <c:v>116.8305</c:v>
                </c:pt>
                <c:pt idx="249">
                  <c:v>116.1473</c:v>
                </c:pt>
                <c:pt idx="250">
                  <c:v>114.9308</c:v>
                </c:pt>
                <c:pt idx="251">
                  <c:v>114.69759999999999</c:v>
                </c:pt>
                <c:pt idx="252">
                  <c:v>115.2641</c:v>
                </c:pt>
                <c:pt idx="253">
                  <c:v>115.81399999999999</c:v>
                </c:pt>
                <c:pt idx="254">
                  <c:v>115.83069999999999</c:v>
                </c:pt>
                <c:pt idx="255">
                  <c:v>115.5307</c:v>
                </c:pt>
                <c:pt idx="256">
                  <c:v>115.5307</c:v>
                </c:pt>
                <c:pt idx="257">
                  <c:v>115.5307</c:v>
                </c:pt>
                <c:pt idx="258">
                  <c:v>114.3976</c:v>
                </c:pt>
                <c:pt idx="259">
                  <c:v>112.8145</c:v>
                </c:pt>
                <c:pt idx="260">
                  <c:v>113.58110000000001</c:v>
                </c:pt>
                <c:pt idx="261">
                  <c:v>113.58110000000001</c:v>
                </c:pt>
                <c:pt idx="262">
                  <c:v>113.1811</c:v>
                </c:pt>
                <c:pt idx="263">
                  <c:v>113.0478</c:v>
                </c:pt>
                <c:pt idx="264">
                  <c:v>113.96429999999999</c:v>
                </c:pt>
                <c:pt idx="265">
                  <c:v>114.71420000000001</c:v>
                </c:pt>
                <c:pt idx="266">
                  <c:v>115.6641</c:v>
                </c:pt>
                <c:pt idx="267">
                  <c:v>117.14709999999999</c:v>
                </c:pt>
                <c:pt idx="268">
                  <c:v>117.4804</c:v>
                </c:pt>
                <c:pt idx="269">
                  <c:v>119.3801</c:v>
                </c:pt>
                <c:pt idx="270">
                  <c:v>120.7132</c:v>
                </c:pt>
                <c:pt idx="271">
                  <c:v>119.8134</c:v>
                </c:pt>
                <c:pt idx="272">
                  <c:v>120.13</c:v>
                </c:pt>
                <c:pt idx="273">
                  <c:v>122.5796</c:v>
                </c:pt>
                <c:pt idx="274">
                  <c:v>122.24630000000001</c:v>
                </c:pt>
                <c:pt idx="275">
                  <c:v>123.4961</c:v>
                </c:pt>
                <c:pt idx="276">
                  <c:v>123.6294</c:v>
                </c:pt>
                <c:pt idx="277">
                  <c:v>124.69589999999999</c:v>
                </c:pt>
                <c:pt idx="278">
                  <c:v>122.42959999999999</c:v>
                </c:pt>
                <c:pt idx="279">
                  <c:v>121.26309999999999</c:v>
                </c:pt>
                <c:pt idx="280">
                  <c:v>120.9965</c:v>
                </c:pt>
                <c:pt idx="281">
                  <c:v>119.7634</c:v>
                </c:pt>
                <c:pt idx="282">
                  <c:v>120.9798</c:v>
                </c:pt>
                <c:pt idx="283">
                  <c:v>120.7132</c:v>
                </c:pt>
                <c:pt idx="284">
                  <c:v>121.1631</c:v>
                </c:pt>
                <c:pt idx="285">
                  <c:v>121.4298</c:v>
                </c:pt>
                <c:pt idx="286">
                  <c:v>121.3464</c:v>
                </c:pt>
                <c:pt idx="287">
                  <c:v>120.84650000000001</c:v>
                </c:pt>
                <c:pt idx="288">
                  <c:v>121.97969999999999</c:v>
                </c:pt>
                <c:pt idx="289">
                  <c:v>122.3129</c:v>
                </c:pt>
                <c:pt idx="290">
                  <c:v>124.3959</c:v>
                </c:pt>
                <c:pt idx="291">
                  <c:v>124.51260000000001</c:v>
                </c:pt>
                <c:pt idx="292">
                  <c:v>124.97920000000001</c:v>
                </c:pt>
                <c:pt idx="293">
                  <c:v>126.6122</c:v>
                </c:pt>
                <c:pt idx="294">
                  <c:v>125.5624</c:v>
                </c:pt>
                <c:pt idx="295">
                  <c:v>124.5292</c:v>
                </c:pt>
                <c:pt idx="296">
                  <c:v>125.9123</c:v>
                </c:pt>
                <c:pt idx="297">
                  <c:v>124.9958</c:v>
                </c:pt>
                <c:pt idx="298">
                  <c:v>125.0125</c:v>
                </c:pt>
                <c:pt idx="299">
                  <c:v>124.0127</c:v>
                </c:pt>
                <c:pt idx="300">
                  <c:v>125.6957</c:v>
                </c:pt>
                <c:pt idx="301">
                  <c:v>126.6122</c:v>
                </c:pt>
                <c:pt idx="302">
                  <c:v>127.962</c:v>
                </c:pt>
                <c:pt idx="303">
                  <c:v>129.47839999999999</c:v>
                </c:pt>
                <c:pt idx="304">
                  <c:v>126.8289</c:v>
                </c:pt>
                <c:pt idx="305">
                  <c:v>125.5624</c:v>
                </c:pt>
                <c:pt idx="306">
                  <c:v>124.3626</c:v>
                </c:pt>
                <c:pt idx="307">
                  <c:v>124.3626</c:v>
                </c:pt>
                <c:pt idx="308">
                  <c:v>124.49590000000001</c:v>
                </c:pt>
                <c:pt idx="309">
                  <c:v>123.6627</c:v>
                </c:pt>
                <c:pt idx="310">
                  <c:v>124.49590000000001</c:v>
                </c:pt>
                <c:pt idx="311">
                  <c:v>124.3459</c:v>
                </c:pt>
                <c:pt idx="312">
                  <c:v>122.9795</c:v>
                </c:pt>
                <c:pt idx="313">
                  <c:v>124.8792</c:v>
                </c:pt>
                <c:pt idx="314">
                  <c:v>125.7457</c:v>
                </c:pt>
                <c:pt idx="315">
                  <c:v>126.74550000000001</c:v>
                </c:pt>
                <c:pt idx="316">
                  <c:v>127.2955</c:v>
                </c:pt>
                <c:pt idx="317">
                  <c:v>127.5621</c:v>
                </c:pt>
                <c:pt idx="318">
                  <c:v>127.4288</c:v>
                </c:pt>
                <c:pt idx="319">
                  <c:v>128.16200000000001</c:v>
                </c:pt>
                <c:pt idx="320">
                  <c:v>128.56190000000001</c:v>
                </c:pt>
                <c:pt idx="321">
                  <c:v>128.0453</c:v>
                </c:pt>
                <c:pt idx="322">
                  <c:v>129.01179999999999</c:v>
                </c:pt>
                <c:pt idx="323">
                  <c:v>130.17830000000001</c:v>
                </c:pt>
                <c:pt idx="324">
                  <c:v>130.7782</c:v>
                </c:pt>
                <c:pt idx="325">
                  <c:v>130.1283</c:v>
                </c:pt>
                <c:pt idx="326">
                  <c:v>129.32839999999999</c:v>
                </c:pt>
                <c:pt idx="327">
                  <c:v>128.34530000000001</c:v>
                </c:pt>
                <c:pt idx="328">
                  <c:v>129.845</c:v>
                </c:pt>
                <c:pt idx="329">
                  <c:v>129.29509999999999</c:v>
                </c:pt>
                <c:pt idx="330">
                  <c:v>129.7784</c:v>
                </c:pt>
                <c:pt idx="331">
                  <c:v>127.4121</c:v>
                </c:pt>
                <c:pt idx="332">
                  <c:v>126.99550000000001</c:v>
                </c:pt>
                <c:pt idx="333">
                  <c:v>125.5791</c:v>
                </c:pt>
                <c:pt idx="334">
                  <c:v>126.31229999999999</c:v>
                </c:pt>
                <c:pt idx="335">
                  <c:v>126.31229999999999</c:v>
                </c:pt>
                <c:pt idx="336">
                  <c:v>126.31229999999999</c:v>
                </c:pt>
                <c:pt idx="337">
                  <c:v>125.0125</c:v>
                </c:pt>
                <c:pt idx="338">
                  <c:v>125.879</c:v>
                </c:pt>
                <c:pt idx="339">
                  <c:v>128.79519999999999</c:v>
                </c:pt>
                <c:pt idx="340">
                  <c:v>128.16200000000001</c:v>
                </c:pt>
                <c:pt idx="341">
                  <c:v>129.1951</c:v>
                </c:pt>
                <c:pt idx="342">
                  <c:v>130.29499999999999</c:v>
                </c:pt>
                <c:pt idx="343">
                  <c:v>130.3783</c:v>
                </c:pt>
                <c:pt idx="344">
                  <c:v>127.62869999999999</c:v>
                </c:pt>
                <c:pt idx="345">
                  <c:v>126.8455</c:v>
                </c:pt>
                <c:pt idx="346">
                  <c:v>126.8455</c:v>
                </c:pt>
                <c:pt idx="347">
                  <c:v>128.09530000000001</c:v>
                </c:pt>
                <c:pt idx="348">
                  <c:v>127.67870000000001</c:v>
                </c:pt>
                <c:pt idx="349">
                  <c:v>127.0788</c:v>
                </c:pt>
                <c:pt idx="350">
                  <c:v>126.3623</c:v>
                </c:pt>
                <c:pt idx="351">
                  <c:v>124.8625</c:v>
                </c:pt>
                <c:pt idx="352">
                  <c:v>124.29600000000001</c:v>
                </c:pt>
                <c:pt idx="353">
                  <c:v>123.946</c:v>
                </c:pt>
                <c:pt idx="354">
                  <c:v>124.6126</c:v>
                </c:pt>
                <c:pt idx="355">
                  <c:v>125.67910000000001</c:v>
                </c:pt>
                <c:pt idx="356">
                  <c:v>126.7955</c:v>
                </c:pt>
                <c:pt idx="357">
                  <c:v>128.02869999999999</c:v>
                </c:pt>
                <c:pt idx="358">
                  <c:v>128.09530000000001</c:v>
                </c:pt>
                <c:pt idx="359">
                  <c:v>128.0453</c:v>
                </c:pt>
                <c:pt idx="360">
                  <c:v>129.42840000000001</c:v>
                </c:pt>
                <c:pt idx="361">
                  <c:v>129.01179999999999</c:v>
                </c:pt>
                <c:pt idx="362">
                  <c:v>129.3451</c:v>
                </c:pt>
                <c:pt idx="363">
                  <c:v>129.47839999999999</c:v>
                </c:pt>
                <c:pt idx="364">
                  <c:v>130.5282</c:v>
                </c:pt>
                <c:pt idx="365">
                  <c:v>129.89500000000001</c:v>
                </c:pt>
                <c:pt idx="366">
                  <c:v>129.89500000000001</c:v>
                </c:pt>
                <c:pt idx="367">
                  <c:v>129.89500000000001</c:v>
                </c:pt>
                <c:pt idx="368">
                  <c:v>128.36189999999999</c:v>
                </c:pt>
                <c:pt idx="369">
                  <c:v>128.24529999999999</c:v>
                </c:pt>
                <c:pt idx="370">
                  <c:v>128.59520000000001</c:v>
                </c:pt>
                <c:pt idx="371">
                  <c:v>126.6489</c:v>
                </c:pt>
                <c:pt idx="372">
                  <c:v>126.52889999999999</c:v>
                </c:pt>
                <c:pt idx="373">
                  <c:v>126.8289</c:v>
                </c:pt>
                <c:pt idx="374">
                  <c:v>126.5622</c:v>
                </c:pt>
                <c:pt idx="375">
                  <c:v>126.7289</c:v>
                </c:pt>
                <c:pt idx="376">
                  <c:v>125.2791</c:v>
                </c:pt>
                <c:pt idx="377">
                  <c:v>125.21250000000001</c:v>
                </c:pt>
                <c:pt idx="378">
                  <c:v>124.8125</c:v>
                </c:pt>
                <c:pt idx="379">
                  <c:v>124.06270000000001</c:v>
                </c:pt>
                <c:pt idx="380">
                  <c:v>123.7127</c:v>
                </c:pt>
                <c:pt idx="381">
                  <c:v>124.94580000000001</c:v>
                </c:pt>
                <c:pt idx="382">
                  <c:v>124.94580000000001</c:v>
                </c:pt>
                <c:pt idx="383">
                  <c:v>123.82940000000001</c:v>
                </c:pt>
                <c:pt idx="384">
                  <c:v>124.06270000000001</c:v>
                </c:pt>
                <c:pt idx="385">
                  <c:v>123.79600000000001</c:v>
                </c:pt>
                <c:pt idx="386">
                  <c:v>123.6461</c:v>
                </c:pt>
                <c:pt idx="387">
                  <c:v>125.0958</c:v>
                </c:pt>
                <c:pt idx="388">
                  <c:v>126.0457</c:v>
                </c:pt>
                <c:pt idx="389">
                  <c:v>127.3621</c:v>
                </c:pt>
                <c:pt idx="390">
                  <c:v>127.5454</c:v>
                </c:pt>
                <c:pt idx="391">
                  <c:v>128.0453</c:v>
                </c:pt>
                <c:pt idx="392">
                  <c:v>128.02869999999999</c:v>
                </c:pt>
                <c:pt idx="393">
                  <c:v>127.962</c:v>
                </c:pt>
                <c:pt idx="394">
                  <c:v>128.82849999999999</c:v>
                </c:pt>
                <c:pt idx="395">
                  <c:v>127.86199999999999</c:v>
                </c:pt>
                <c:pt idx="396">
                  <c:v>125.5124</c:v>
                </c:pt>
                <c:pt idx="397">
                  <c:v>125.5291</c:v>
                </c:pt>
                <c:pt idx="398">
                  <c:v>125.5291</c:v>
                </c:pt>
                <c:pt idx="399">
                  <c:v>127.0622</c:v>
                </c:pt>
                <c:pt idx="400">
                  <c:v>127.1955</c:v>
                </c:pt>
                <c:pt idx="401">
                  <c:v>126.3956</c:v>
                </c:pt>
                <c:pt idx="402">
                  <c:v>126.3956</c:v>
                </c:pt>
                <c:pt idx="403">
                  <c:v>126.2456</c:v>
                </c:pt>
                <c:pt idx="404">
                  <c:v>126.129</c:v>
                </c:pt>
                <c:pt idx="405">
                  <c:v>126.129</c:v>
                </c:pt>
                <c:pt idx="406">
                  <c:v>126.0123</c:v>
                </c:pt>
                <c:pt idx="407">
                  <c:v>127.2621</c:v>
                </c:pt>
                <c:pt idx="408">
                  <c:v>128.02869999999999</c:v>
                </c:pt>
                <c:pt idx="409">
                  <c:v>127.762</c:v>
                </c:pt>
                <c:pt idx="410">
                  <c:v>125.61239999999999</c:v>
                </c:pt>
                <c:pt idx="411">
                  <c:v>126.3623</c:v>
                </c:pt>
                <c:pt idx="412">
                  <c:v>125.5791</c:v>
                </c:pt>
                <c:pt idx="413">
                  <c:v>126.8289</c:v>
                </c:pt>
                <c:pt idx="414">
                  <c:v>126.2623</c:v>
                </c:pt>
                <c:pt idx="415">
                  <c:v>125.9123</c:v>
                </c:pt>
                <c:pt idx="416">
                  <c:v>129.6951</c:v>
                </c:pt>
                <c:pt idx="417">
                  <c:v>134.46090000000001</c:v>
                </c:pt>
                <c:pt idx="418">
                  <c:v>134.57759999999999</c:v>
                </c:pt>
                <c:pt idx="419">
                  <c:v>135.44409999999999</c:v>
                </c:pt>
                <c:pt idx="420">
                  <c:v>135.82740000000001</c:v>
                </c:pt>
                <c:pt idx="421">
                  <c:v>135.1275</c:v>
                </c:pt>
                <c:pt idx="422">
                  <c:v>136.9272</c:v>
                </c:pt>
                <c:pt idx="423">
                  <c:v>139.97669999999999</c:v>
                </c:pt>
                <c:pt idx="424">
                  <c:v>138.86019999999999</c:v>
                </c:pt>
                <c:pt idx="425">
                  <c:v>138.077</c:v>
                </c:pt>
                <c:pt idx="426">
                  <c:v>138.077</c:v>
                </c:pt>
                <c:pt idx="427">
                  <c:v>139.07679999999999</c:v>
                </c:pt>
                <c:pt idx="428">
                  <c:v>140.06</c:v>
                </c:pt>
                <c:pt idx="429">
                  <c:v>140.40989999999999</c:v>
                </c:pt>
                <c:pt idx="430">
                  <c:v>137.727</c:v>
                </c:pt>
                <c:pt idx="431">
                  <c:v>137.727</c:v>
                </c:pt>
                <c:pt idx="432">
                  <c:v>138.96019999999999</c:v>
                </c:pt>
                <c:pt idx="433">
                  <c:v>139.89340000000001</c:v>
                </c:pt>
                <c:pt idx="434">
                  <c:v>141.04320000000001</c:v>
                </c:pt>
                <c:pt idx="435">
                  <c:v>139.81</c:v>
                </c:pt>
                <c:pt idx="436">
                  <c:v>138.12700000000001</c:v>
                </c:pt>
                <c:pt idx="437">
                  <c:v>138.6602</c:v>
                </c:pt>
                <c:pt idx="438">
                  <c:v>138.81020000000001</c:v>
                </c:pt>
                <c:pt idx="439">
                  <c:v>138.81020000000001</c:v>
                </c:pt>
                <c:pt idx="440">
                  <c:v>139.39340000000001</c:v>
                </c:pt>
                <c:pt idx="441">
                  <c:v>140.2433</c:v>
                </c:pt>
                <c:pt idx="442">
                  <c:v>138.52690000000001</c:v>
                </c:pt>
                <c:pt idx="443">
                  <c:v>137.8604</c:v>
                </c:pt>
                <c:pt idx="444">
                  <c:v>137.09379999999999</c:v>
                </c:pt>
                <c:pt idx="445">
                  <c:v>137.3271</c:v>
                </c:pt>
                <c:pt idx="446">
                  <c:v>139.6934</c:v>
                </c:pt>
                <c:pt idx="447">
                  <c:v>143.2928</c:v>
                </c:pt>
                <c:pt idx="448">
                  <c:v>143.05950000000001</c:v>
                </c:pt>
                <c:pt idx="449">
                  <c:v>142.40960000000001</c:v>
                </c:pt>
                <c:pt idx="450">
                  <c:v>141.62639999999999</c:v>
                </c:pt>
                <c:pt idx="451">
                  <c:v>140.04329999999999</c:v>
                </c:pt>
                <c:pt idx="452">
                  <c:v>140.39330000000001</c:v>
                </c:pt>
                <c:pt idx="453">
                  <c:v>140.4599</c:v>
                </c:pt>
                <c:pt idx="454">
                  <c:v>138.64359999999999</c:v>
                </c:pt>
                <c:pt idx="455">
                  <c:v>138.86019999999999</c:v>
                </c:pt>
                <c:pt idx="456">
                  <c:v>140.9265</c:v>
                </c:pt>
                <c:pt idx="457">
                  <c:v>142.8929</c:v>
                </c:pt>
                <c:pt idx="458">
                  <c:v>143.19280000000001</c:v>
                </c:pt>
                <c:pt idx="459">
                  <c:v>142.02629999999999</c:v>
                </c:pt>
                <c:pt idx="460">
                  <c:v>143.2928</c:v>
                </c:pt>
                <c:pt idx="461">
                  <c:v>142.50960000000001</c:v>
                </c:pt>
                <c:pt idx="462">
                  <c:v>140.29329999999999</c:v>
                </c:pt>
                <c:pt idx="463">
                  <c:v>141.4264</c:v>
                </c:pt>
                <c:pt idx="464">
                  <c:v>140.6266</c:v>
                </c:pt>
                <c:pt idx="465">
                  <c:v>140.64320000000001</c:v>
                </c:pt>
                <c:pt idx="466">
                  <c:v>140.9932</c:v>
                </c:pt>
                <c:pt idx="467">
                  <c:v>140.07669999999999</c:v>
                </c:pt>
                <c:pt idx="468">
                  <c:v>142.97620000000001</c:v>
                </c:pt>
                <c:pt idx="469">
                  <c:v>141.59309999999999</c:v>
                </c:pt>
                <c:pt idx="470">
                  <c:v>141.62639999999999</c:v>
                </c:pt>
                <c:pt idx="471">
                  <c:v>145.00919999999999</c:v>
                </c:pt>
                <c:pt idx="472">
                  <c:v>143.3261</c:v>
                </c:pt>
                <c:pt idx="473">
                  <c:v>142.84289999999999</c:v>
                </c:pt>
                <c:pt idx="474">
                  <c:v>142.7595</c:v>
                </c:pt>
                <c:pt idx="475">
                  <c:v>144.50919999999999</c:v>
                </c:pt>
                <c:pt idx="476">
                  <c:v>143.6327</c:v>
                </c:pt>
                <c:pt idx="477">
                  <c:v>144.35929999999999</c:v>
                </c:pt>
                <c:pt idx="478">
                  <c:v>143.39279999999999</c:v>
                </c:pt>
                <c:pt idx="479">
                  <c:v>140.8099</c:v>
                </c:pt>
                <c:pt idx="480">
                  <c:v>139.32679999999999</c:v>
                </c:pt>
                <c:pt idx="481">
                  <c:v>138.3603</c:v>
                </c:pt>
                <c:pt idx="482">
                  <c:v>138.9435</c:v>
                </c:pt>
                <c:pt idx="483">
                  <c:v>139.2501</c:v>
                </c:pt>
                <c:pt idx="484">
                  <c:v>138.9435</c:v>
                </c:pt>
                <c:pt idx="485">
                  <c:v>139.07679999999999</c:v>
                </c:pt>
                <c:pt idx="486">
                  <c:v>137.8937</c:v>
                </c:pt>
                <c:pt idx="487">
                  <c:v>137.6771</c:v>
                </c:pt>
                <c:pt idx="488">
                  <c:v>139.26009999999999</c:v>
                </c:pt>
                <c:pt idx="489">
                  <c:v>139.77670000000001</c:v>
                </c:pt>
                <c:pt idx="490">
                  <c:v>141.12649999999999</c:v>
                </c:pt>
                <c:pt idx="491">
                  <c:v>141.29310000000001</c:v>
                </c:pt>
                <c:pt idx="492">
                  <c:v>139.1935</c:v>
                </c:pt>
                <c:pt idx="493">
                  <c:v>136.87719999999999</c:v>
                </c:pt>
                <c:pt idx="494">
                  <c:v>135.57740000000001</c:v>
                </c:pt>
                <c:pt idx="495">
                  <c:v>137.2105</c:v>
                </c:pt>
                <c:pt idx="496">
                  <c:v>136.77719999999999</c:v>
                </c:pt>
                <c:pt idx="497">
                  <c:v>135.67740000000001</c:v>
                </c:pt>
                <c:pt idx="498">
                  <c:v>133.4444</c:v>
                </c:pt>
                <c:pt idx="499">
                  <c:v>132.77789999999999</c:v>
                </c:pt>
                <c:pt idx="500">
                  <c:v>132.77789999999999</c:v>
                </c:pt>
                <c:pt idx="501">
                  <c:v>133.34440000000001</c:v>
                </c:pt>
                <c:pt idx="502">
                  <c:v>132.94450000000001</c:v>
                </c:pt>
                <c:pt idx="503">
                  <c:v>132.56120000000001</c:v>
                </c:pt>
                <c:pt idx="504">
                  <c:v>135.5274</c:v>
                </c:pt>
                <c:pt idx="505">
                  <c:v>136.6772</c:v>
                </c:pt>
                <c:pt idx="506">
                  <c:v>137.0772</c:v>
                </c:pt>
                <c:pt idx="507">
                  <c:v>138.67689999999999</c:v>
                </c:pt>
                <c:pt idx="508">
                  <c:v>140.32660000000001</c:v>
                </c:pt>
                <c:pt idx="509">
                  <c:v>142.22630000000001</c:v>
                </c:pt>
                <c:pt idx="510">
                  <c:v>145.39240000000001</c:v>
                </c:pt>
                <c:pt idx="511">
                  <c:v>145.39240000000001</c:v>
                </c:pt>
                <c:pt idx="512">
                  <c:v>145.39240000000001</c:v>
                </c:pt>
                <c:pt idx="513">
                  <c:v>149.42509999999999</c:v>
                </c:pt>
                <c:pt idx="514">
                  <c:v>151.60810000000001</c:v>
                </c:pt>
                <c:pt idx="515">
                  <c:v>150.3749</c:v>
                </c:pt>
                <c:pt idx="516">
                  <c:v>150.3749</c:v>
                </c:pt>
                <c:pt idx="517">
                  <c:v>150.10830000000001</c:v>
                </c:pt>
                <c:pt idx="518">
                  <c:v>147.47540000000001</c:v>
                </c:pt>
                <c:pt idx="519">
                  <c:v>148.9752</c:v>
                </c:pt>
                <c:pt idx="520">
                  <c:v>145.85900000000001</c:v>
                </c:pt>
                <c:pt idx="521">
                  <c:v>143.89269999999999</c:v>
                </c:pt>
                <c:pt idx="522">
                  <c:v>142.27629999999999</c:v>
                </c:pt>
                <c:pt idx="523">
                  <c:v>144.45930000000001</c:v>
                </c:pt>
                <c:pt idx="524">
                  <c:v>144.29259999999999</c:v>
                </c:pt>
                <c:pt idx="525">
                  <c:v>146.82550000000001</c:v>
                </c:pt>
                <c:pt idx="526">
                  <c:v>147.7587</c:v>
                </c:pt>
                <c:pt idx="527">
                  <c:v>145.3091</c:v>
                </c:pt>
                <c:pt idx="528">
                  <c:v>146.14230000000001</c:v>
                </c:pt>
                <c:pt idx="529">
                  <c:v>149.54169999999999</c:v>
                </c:pt>
                <c:pt idx="530">
                  <c:v>147.87540000000001</c:v>
                </c:pt>
                <c:pt idx="531">
                  <c:v>149.6584</c:v>
                </c:pt>
                <c:pt idx="532">
                  <c:v>148.30860000000001</c:v>
                </c:pt>
                <c:pt idx="533">
                  <c:v>148.30860000000001</c:v>
                </c:pt>
                <c:pt idx="534">
                  <c:v>149.09180000000001</c:v>
                </c:pt>
                <c:pt idx="535">
                  <c:v>150.19159999999999</c:v>
                </c:pt>
                <c:pt idx="536">
                  <c:v>147.9753</c:v>
                </c:pt>
                <c:pt idx="537">
                  <c:v>146.75890000000001</c:v>
                </c:pt>
                <c:pt idx="538">
                  <c:v>147.90870000000001</c:v>
                </c:pt>
                <c:pt idx="539">
                  <c:v>148.292</c:v>
                </c:pt>
                <c:pt idx="540">
                  <c:v>147.27549999999999</c:v>
                </c:pt>
                <c:pt idx="541">
                  <c:v>147.3588</c:v>
                </c:pt>
                <c:pt idx="542">
                  <c:v>144.82589999999999</c:v>
                </c:pt>
                <c:pt idx="543">
                  <c:v>144.07599999999999</c:v>
                </c:pt>
                <c:pt idx="544">
                  <c:v>144.97579999999999</c:v>
                </c:pt>
                <c:pt idx="545">
                  <c:v>141.35980000000001</c:v>
                </c:pt>
                <c:pt idx="546">
                  <c:v>141.35980000000001</c:v>
                </c:pt>
                <c:pt idx="547">
                  <c:v>142.09299999999999</c:v>
                </c:pt>
                <c:pt idx="548">
                  <c:v>144.92580000000001</c:v>
                </c:pt>
                <c:pt idx="549">
                  <c:v>144.20930000000001</c:v>
                </c:pt>
                <c:pt idx="550">
                  <c:v>147.84200000000001</c:v>
                </c:pt>
                <c:pt idx="551">
                  <c:v>150.90819999999999</c:v>
                </c:pt>
                <c:pt idx="552">
                  <c:v>147.70869999999999</c:v>
                </c:pt>
                <c:pt idx="553">
                  <c:v>147.3921</c:v>
                </c:pt>
                <c:pt idx="554">
                  <c:v>146.7422</c:v>
                </c:pt>
                <c:pt idx="555">
                  <c:v>144.57589999999999</c:v>
                </c:pt>
                <c:pt idx="556">
                  <c:v>144.35929999999999</c:v>
                </c:pt>
                <c:pt idx="557">
                  <c:v>144.74250000000001</c:v>
                </c:pt>
                <c:pt idx="558">
                  <c:v>143.5427</c:v>
                </c:pt>
                <c:pt idx="559">
                  <c:v>143.45939999999999</c:v>
                </c:pt>
                <c:pt idx="560">
                  <c:v>142.55959999999999</c:v>
                </c:pt>
                <c:pt idx="561">
                  <c:v>142.00970000000001</c:v>
                </c:pt>
                <c:pt idx="562">
                  <c:v>141.90969999999999</c:v>
                </c:pt>
                <c:pt idx="563">
                  <c:v>138.34360000000001</c:v>
                </c:pt>
                <c:pt idx="564">
                  <c:v>139.0102</c:v>
                </c:pt>
                <c:pt idx="565">
                  <c:v>139.96</c:v>
                </c:pt>
                <c:pt idx="566">
                  <c:v>137.8937</c:v>
                </c:pt>
                <c:pt idx="567">
                  <c:v>138.7602</c:v>
                </c:pt>
                <c:pt idx="568">
                  <c:v>137.8937</c:v>
                </c:pt>
                <c:pt idx="569">
                  <c:v>137.52709999999999</c:v>
                </c:pt>
                <c:pt idx="570">
                  <c:v>137.5771</c:v>
                </c:pt>
                <c:pt idx="571">
                  <c:v>137.6771</c:v>
                </c:pt>
                <c:pt idx="572">
                  <c:v>136.8605</c:v>
                </c:pt>
                <c:pt idx="573">
                  <c:v>137.24379999999999</c:v>
                </c:pt>
                <c:pt idx="574">
                  <c:v>136.8272</c:v>
                </c:pt>
                <c:pt idx="575">
                  <c:v>135.0942</c:v>
                </c:pt>
                <c:pt idx="576">
                  <c:v>135.0608</c:v>
                </c:pt>
                <c:pt idx="577">
                  <c:v>134.52760000000001</c:v>
                </c:pt>
                <c:pt idx="578">
                  <c:v>133.82769999999999</c:v>
                </c:pt>
                <c:pt idx="579">
                  <c:v>132.42789999999999</c:v>
                </c:pt>
                <c:pt idx="580">
                  <c:v>132.42789999999999</c:v>
                </c:pt>
                <c:pt idx="581">
                  <c:v>132.42789999999999</c:v>
                </c:pt>
                <c:pt idx="582">
                  <c:v>130.66159999999999</c:v>
                </c:pt>
                <c:pt idx="583">
                  <c:v>131.26150000000001</c:v>
                </c:pt>
                <c:pt idx="584">
                  <c:v>132.41130000000001</c:v>
                </c:pt>
                <c:pt idx="585">
                  <c:v>134.74420000000001</c:v>
                </c:pt>
                <c:pt idx="586">
                  <c:v>143.64269999999999</c:v>
                </c:pt>
                <c:pt idx="587">
                  <c:v>147.05879999999999</c:v>
                </c:pt>
                <c:pt idx="588">
                  <c:v>150.57490000000001</c:v>
                </c:pt>
                <c:pt idx="589">
                  <c:v>158.44030000000001</c:v>
                </c:pt>
                <c:pt idx="590">
                  <c:v>152.77449999999999</c:v>
                </c:pt>
                <c:pt idx="591">
                  <c:v>160.70650000000001</c:v>
                </c:pt>
                <c:pt idx="592">
                  <c:v>160.43989999999999</c:v>
                </c:pt>
                <c:pt idx="593">
                  <c:v>169.33840000000001</c:v>
                </c:pt>
                <c:pt idx="594">
                  <c:v>166.2723</c:v>
                </c:pt>
                <c:pt idx="595">
                  <c:v>165.57239999999999</c:v>
                </c:pt>
                <c:pt idx="596">
                  <c:v>153.1078</c:v>
                </c:pt>
                <c:pt idx="597">
                  <c:v>148.5419</c:v>
                </c:pt>
                <c:pt idx="598">
                  <c:v>149.875</c:v>
                </c:pt>
                <c:pt idx="599">
                  <c:v>151.80799999999999</c:v>
                </c:pt>
                <c:pt idx="600">
                  <c:v>148.1086</c:v>
                </c:pt>
                <c:pt idx="601">
                  <c:v>150.4083</c:v>
                </c:pt>
                <c:pt idx="602">
                  <c:v>150.64160000000001</c:v>
                </c:pt>
                <c:pt idx="603">
                  <c:v>155.04079999999999</c:v>
                </c:pt>
                <c:pt idx="604">
                  <c:v>151.3081</c:v>
                </c:pt>
                <c:pt idx="605">
                  <c:v>157.94030000000001</c:v>
                </c:pt>
                <c:pt idx="606">
                  <c:v>157.94030000000001</c:v>
                </c:pt>
                <c:pt idx="607">
                  <c:v>158.7569</c:v>
                </c:pt>
                <c:pt idx="608">
                  <c:v>158.30690000000001</c:v>
                </c:pt>
                <c:pt idx="609">
                  <c:v>155.32409999999999</c:v>
                </c:pt>
                <c:pt idx="610">
                  <c:v>151.84139999999999</c:v>
                </c:pt>
                <c:pt idx="611">
                  <c:v>154.37430000000001</c:v>
                </c:pt>
                <c:pt idx="612">
                  <c:v>155.24080000000001</c:v>
                </c:pt>
                <c:pt idx="613">
                  <c:v>155.75739999999999</c:v>
                </c:pt>
                <c:pt idx="614">
                  <c:v>153.5077</c:v>
                </c:pt>
                <c:pt idx="615">
                  <c:v>151.12479999999999</c:v>
                </c:pt>
                <c:pt idx="616">
                  <c:v>151.69139999999999</c:v>
                </c:pt>
                <c:pt idx="617">
                  <c:v>150.65819999999999</c:v>
                </c:pt>
                <c:pt idx="618">
                  <c:v>150.7749</c:v>
                </c:pt>
                <c:pt idx="619">
                  <c:v>151.9913</c:v>
                </c:pt>
                <c:pt idx="620">
                  <c:v>150.20830000000001</c:v>
                </c:pt>
                <c:pt idx="621">
                  <c:v>150.20830000000001</c:v>
                </c:pt>
                <c:pt idx="622">
                  <c:v>151.0582</c:v>
                </c:pt>
                <c:pt idx="623">
                  <c:v>150.85820000000001</c:v>
                </c:pt>
                <c:pt idx="624">
                  <c:v>152.59119999999999</c:v>
                </c:pt>
                <c:pt idx="625">
                  <c:v>153.9743</c:v>
                </c:pt>
                <c:pt idx="626">
                  <c:v>154.60759999999999</c:v>
                </c:pt>
                <c:pt idx="627">
                  <c:v>153.92429999999999</c:v>
                </c:pt>
                <c:pt idx="628">
                  <c:v>156.10730000000001</c:v>
                </c:pt>
                <c:pt idx="629">
                  <c:v>153.4744</c:v>
                </c:pt>
                <c:pt idx="630">
                  <c:v>153.0412</c:v>
                </c:pt>
                <c:pt idx="631">
                  <c:v>153.4744</c:v>
                </c:pt>
                <c:pt idx="632">
                  <c:v>153.60769999999999</c:v>
                </c:pt>
                <c:pt idx="633">
                  <c:v>152.05799999999999</c:v>
                </c:pt>
                <c:pt idx="634">
                  <c:v>150.79150000000001</c:v>
                </c:pt>
                <c:pt idx="635">
                  <c:v>146.9922</c:v>
                </c:pt>
                <c:pt idx="636">
                  <c:v>148.042</c:v>
                </c:pt>
                <c:pt idx="637">
                  <c:v>144.75919999999999</c:v>
                </c:pt>
                <c:pt idx="638">
                  <c:v>144.4093</c:v>
                </c:pt>
                <c:pt idx="639">
                  <c:v>145.3424</c:v>
                </c:pt>
                <c:pt idx="640">
                  <c:v>145.2758</c:v>
                </c:pt>
                <c:pt idx="641">
                  <c:v>144.0093</c:v>
                </c:pt>
                <c:pt idx="642">
                  <c:v>144.29259999999999</c:v>
                </c:pt>
                <c:pt idx="643">
                  <c:v>145.7424</c:v>
                </c:pt>
                <c:pt idx="644">
                  <c:v>144.67590000000001</c:v>
                </c:pt>
                <c:pt idx="645">
                  <c:v>143.5427</c:v>
                </c:pt>
                <c:pt idx="646">
                  <c:v>141.37639999999999</c:v>
                </c:pt>
                <c:pt idx="647">
                  <c:v>139.72669999999999</c:v>
                </c:pt>
                <c:pt idx="648">
                  <c:v>140.97649999999999</c:v>
                </c:pt>
                <c:pt idx="649">
                  <c:v>140.11000000000001</c:v>
                </c:pt>
                <c:pt idx="650">
                  <c:v>140.6266</c:v>
                </c:pt>
                <c:pt idx="651">
                  <c:v>143.0095</c:v>
                </c:pt>
                <c:pt idx="652">
                  <c:v>143.0095</c:v>
                </c:pt>
                <c:pt idx="653">
                  <c:v>139.81</c:v>
                </c:pt>
                <c:pt idx="654">
                  <c:v>139.4101</c:v>
                </c:pt>
                <c:pt idx="655">
                  <c:v>137.727</c:v>
                </c:pt>
                <c:pt idx="656">
                  <c:v>140.40989999999999</c:v>
                </c:pt>
                <c:pt idx="657">
                  <c:v>137.6771</c:v>
                </c:pt>
                <c:pt idx="658">
                  <c:v>136.8939</c:v>
                </c:pt>
                <c:pt idx="659">
                  <c:v>136.09399999999999</c:v>
                </c:pt>
                <c:pt idx="660">
                  <c:v>138.57689999999999</c:v>
                </c:pt>
                <c:pt idx="661">
                  <c:v>137.16050000000001</c:v>
                </c:pt>
                <c:pt idx="662">
                  <c:v>137.5771</c:v>
                </c:pt>
                <c:pt idx="663">
                  <c:v>136.01070000000001</c:v>
                </c:pt>
                <c:pt idx="664">
                  <c:v>136.5772</c:v>
                </c:pt>
                <c:pt idx="665">
                  <c:v>136.94380000000001</c:v>
                </c:pt>
                <c:pt idx="666">
                  <c:v>138.31030000000001</c:v>
                </c:pt>
                <c:pt idx="667">
                  <c:v>137.3604</c:v>
                </c:pt>
                <c:pt idx="668">
                  <c:v>135.3108</c:v>
                </c:pt>
                <c:pt idx="669">
                  <c:v>134.02770000000001</c:v>
                </c:pt>
                <c:pt idx="670">
                  <c:v>133.42779999999999</c:v>
                </c:pt>
                <c:pt idx="671">
                  <c:v>134.3776</c:v>
                </c:pt>
                <c:pt idx="672">
                  <c:v>134.1943</c:v>
                </c:pt>
                <c:pt idx="673">
                  <c:v>138.92679999999999</c:v>
                </c:pt>
                <c:pt idx="674">
                  <c:v>137.3604</c:v>
                </c:pt>
                <c:pt idx="675">
                  <c:v>139.1268</c:v>
                </c:pt>
                <c:pt idx="676">
                  <c:v>137.5437</c:v>
                </c:pt>
                <c:pt idx="677">
                  <c:v>136.34389999999999</c:v>
                </c:pt>
                <c:pt idx="678">
                  <c:v>133.14449999999999</c:v>
                </c:pt>
                <c:pt idx="679">
                  <c:v>134.79419999999999</c:v>
                </c:pt>
                <c:pt idx="680">
                  <c:v>133.59440000000001</c:v>
                </c:pt>
                <c:pt idx="681">
                  <c:v>133.59440000000001</c:v>
                </c:pt>
                <c:pt idx="682">
                  <c:v>135.2775</c:v>
                </c:pt>
                <c:pt idx="683">
                  <c:v>136.01070000000001</c:v>
                </c:pt>
                <c:pt idx="684">
                  <c:v>136.8272</c:v>
                </c:pt>
                <c:pt idx="685">
                  <c:v>138.16030000000001</c:v>
                </c:pt>
                <c:pt idx="686">
                  <c:v>138.16030000000001</c:v>
                </c:pt>
                <c:pt idx="687">
                  <c:v>140.64320000000001</c:v>
                </c:pt>
                <c:pt idx="688">
                  <c:v>143.09280000000001</c:v>
                </c:pt>
                <c:pt idx="689">
                  <c:v>140.7432</c:v>
                </c:pt>
                <c:pt idx="690">
                  <c:v>140.07669999999999</c:v>
                </c:pt>
                <c:pt idx="691">
                  <c:v>137.69370000000001</c:v>
                </c:pt>
                <c:pt idx="692">
                  <c:v>135.32740000000001</c:v>
                </c:pt>
                <c:pt idx="693">
                  <c:v>135.67740000000001</c:v>
                </c:pt>
                <c:pt idx="694">
                  <c:v>133.46109999999999</c:v>
                </c:pt>
                <c:pt idx="695">
                  <c:v>135.37739999999999</c:v>
                </c:pt>
                <c:pt idx="696">
                  <c:v>137.12710000000001</c:v>
                </c:pt>
                <c:pt idx="697">
                  <c:v>133.64439999999999</c:v>
                </c:pt>
                <c:pt idx="698">
                  <c:v>134.99420000000001</c:v>
                </c:pt>
                <c:pt idx="699">
                  <c:v>135.17750000000001</c:v>
                </c:pt>
                <c:pt idx="700">
                  <c:v>133.74440000000001</c:v>
                </c:pt>
                <c:pt idx="701">
                  <c:v>133.24449999999999</c:v>
                </c:pt>
                <c:pt idx="702">
                  <c:v>133.34440000000001</c:v>
                </c:pt>
                <c:pt idx="703">
                  <c:v>132.71119999999999</c:v>
                </c:pt>
                <c:pt idx="704">
                  <c:v>134.11099999999999</c:v>
                </c:pt>
                <c:pt idx="705">
                  <c:v>137.5437</c:v>
                </c:pt>
                <c:pt idx="706">
                  <c:v>135.21080000000001</c:v>
                </c:pt>
                <c:pt idx="707">
                  <c:v>136.2773</c:v>
                </c:pt>
                <c:pt idx="708">
                  <c:v>136.244</c:v>
                </c:pt>
                <c:pt idx="709">
                  <c:v>134.07769999999999</c:v>
                </c:pt>
                <c:pt idx="710">
                  <c:v>136.51060000000001</c:v>
                </c:pt>
                <c:pt idx="711">
                  <c:v>138.06030000000001</c:v>
                </c:pt>
                <c:pt idx="712">
                  <c:v>140.0933</c:v>
                </c:pt>
                <c:pt idx="713">
                  <c:v>146.50890000000001</c:v>
                </c:pt>
                <c:pt idx="714">
                  <c:v>144.50919999999999</c:v>
                </c:pt>
                <c:pt idx="715">
                  <c:v>141.80969999999999</c:v>
                </c:pt>
                <c:pt idx="716">
                  <c:v>137.5104</c:v>
                </c:pt>
                <c:pt idx="717">
                  <c:v>136.5772</c:v>
                </c:pt>
                <c:pt idx="718">
                  <c:v>135.97730000000001</c:v>
                </c:pt>
                <c:pt idx="719">
                  <c:v>134.17760000000001</c:v>
                </c:pt>
                <c:pt idx="720">
                  <c:v>135.5607</c:v>
                </c:pt>
                <c:pt idx="721">
                  <c:v>135.01079999999999</c:v>
                </c:pt>
                <c:pt idx="722">
                  <c:v>134.97749999999999</c:v>
                </c:pt>
                <c:pt idx="723">
                  <c:v>134.261</c:v>
                </c:pt>
                <c:pt idx="724">
                  <c:v>133.81100000000001</c:v>
                </c:pt>
                <c:pt idx="725">
                  <c:v>133.0112</c:v>
                </c:pt>
                <c:pt idx="726">
                  <c:v>132.94450000000001</c:v>
                </c:pt>
                <c:pt idx="727">
                  <c:v>132.1446</c:v>
                </c:pt>
                <c:pt idx="728">
                  <c:v>131.81139999999999</c:v>
                </c:pt>
                <c:pt idx="729">
                  <c:v>131.51140000000001</c:v>
                </c:pt>
                <c:pt idx="730">
                  <c:v>132.09469999999999</c:v>
                </c:pt>
                <c:pt idx="731">
                  <c:v>130.82820000000001</c:v>
                </c:pt>
                <c:pt idx="732">
                  <c:v>129.7784</c:v>
                </c:pt>
                <c:pt idx="733">
                  <c:v>128.96180000000001</c:v>
                </c:pt>
                <c:pt idx="734">
                  <c:v>129.92830000000001</c:v>
                </c:pt>
                <c:pt idx="735">
                  <c:v>130.6782</c:v>
                </c:pt>
                <c:pt idx="736">
                  <c:v>130.41159999999999</c:v>
                </c:pt>
                <c:pt idx="737">
                  <c:v>128.9785</c:v>
                </c:pt>
                <c:pt idx="738">
                  <c:v>131.3948</c:v>
                </c:pt>
                <c:pt idx="739">
                  <c:v>131.94470000000001</c:v>
                </c:pt>
                <c:pt idx="740">
                  <c:v>129.71170000000001</c:v>
                </c:pt>
                <c:pt idx="741">
                  <c:v>128.62860000000001</c:v>
                </c:pt>
                <c:pt idx="742">
                  <c:v>128.0787</c:v>
                </c:pt>
                <c:pt idx="743">
                  <c:v>128.36189999999999</c:v>
                </c:pt>
                <c:pt idx="744">
                  <c:v>127.1455</c:v>
                </c:pt>
                <c:pt idx="745">
                  <c:v>128.06200000000001</c:v>
                </c:pt>
                <c:pt idx="746">
                  <c:v>127.7454</c:v>
                </c:pt>
                <c:pt idx="747">
                  <c:v>128.59520000000001</c:v>
                </c:pt>
                <c:pt idx="748">
                  <c:v>129.51169999999999</c:v>
                </c:pt>
                <c:pt idx="749">
                  <c:v>129.09520000000001</c:v>
                </c:pt>
                <c:pt idx="750">
                  <c:v>129.1951</c:v>
                </c:pt>
                <c:pt idx="751">
                  <c:v>129.3451</c:v>
                </c:pt>
                <c:pt idx="752">
                  <c:v>128.012</c:v>
                </c:pt>
                <c:pt idx="753">
                  <c:v>128.2953</c:v>
                </c:pt>
                <c:pt idx="754">
                  <c:v>129.09520000000001</c:v>
                </c:pt>
                <c:pt idx="755">
                  <c:v>130.4616</c:v>
                </c:pt>
                <c:pt idx="756">
                  <c:v>131.4614</c:v>
                </c:pt>
                <c:pt idx="757">
                  <c:v>131.47810000000001</c:v>
                </c:pt>
                <c:pt idx="758">
                  <c:v>131.32810000000001</c:v>
                </c:pt>
                <c:pt idx="759">
                  <c:v>129.11179999999999</c:v>
                </c:pt>
                <c:pt idx="760">
                  <c:v>130.0283</c:v>
                </c:pt>
                <c:pt idx="761">
                  <c:v>128.56190000000001</c:v>
                </c:pt>
                <c:pt idx="762">
                  <c:v>128.4786</c:v>
                </c:pt>
                <c:pt idx="763">
                  <c:v>128.11199999999999</c:v>
                </c:pt>
                <c:pt idx="764">
                  <c:v>127.5621</c:v>
                </c:pt>
                <c:pt idx="765">
                  <c:v>127.1955</c:v>
                </c:pt>
                <c:pt idx="766">
                  <c:v>129.5284</c:v>
                </c:pt>
                <c:pt idx="767">
                  <c:v>128.02869999999999</c:v>
                </c:pt>
                <c:pt idx="768">
                  <c:v>128.4786</c:v>
                </c:pt>
                <c:pt idx="769">
                  <c:v>127.3954</c:v>
                </c:pt>
                <c:pt idx="770">
                  <c:v>127.1621</c:v>
                </c:pt>
                <c:pt idx="771">
                  <c:v>126.4956</c:v>
                </c:pt>
                <c:pt idx="772">
                  <c:v>126.4956</c:v>
                </c:pt>
                <c:pt idx="773">
                  <c:v>126.4956</c:v>
                </c:pt>
                <c:pt idx="774">
                  <c:v>123.746</c:v>
                </c:pt>
                <c:pt idx="775">
                  <c:v>123.7627</c:v>
                </c:pt>
                <c:pt idx="776">
                  <c:v>124.1626</c:v>
                </c:pt>
                <c:pt idx="777">
                  <c:v>124.1626</c:v>
                </c:pt>
                <c:pt idx="778">
                  <c:v>120.0467</c:v>
                </c:pt>
                <c:pt idx="779">
                  <c:v>122.9462</c:v>
                </c:pt>
                <c:pt idx="780">
                  <c:v>124.6292</c:v>
                </c:pt>
                <c:pt idx="781">
                  <c:v>124.3959</c:v>
                </c:pt>
                <c:pt idx="782">
                  <c:v>123.0628</c:v>
                </c:pt>
                <c:pt idx="783">
                  <c:v>122.0963</c:v>
                </c:pt>
                <c:pt idx="784">
                  <c:v>122.7129</c:v>
                </c:pt>
                <c:pt idx="785">
                  <c:v>120.84650000000001</c:v>
                </c:pt>
                <c:pt idx="786">
                  <c:v>119.91330000000001</c:v>
                </c:pt>
                <c:pt idx="787">
                  <c:v>121.3964</c:v>
                </c:pt>
                <c:pt idx="788">
                  <c:v>122.66289999999999</c:v>
                </c:pt>
                <c:pt idx="789">
                  <c:v>122.9295</c:v>
                </c:pt>
                <c:pt idx="790">
                  <c:v>124.1126</c:v>
                </c:pt>
                <c:pt idx="791">
                  <c:v>123.1461</c:v>
                </c:pt>
                <c:pt idx="792">
                  <c:v>125.21250000000001</c:v>
                </c:pt>
                <c:pt idx="793">
                  <c:v>126.3956</c:v>
                </c:pt>
                <c:pt idx="794">
                  <c:v>126.3956</c:v>
                </c:pt>
                <c:pt idx="795">
                  <c:v>126.8122</c:v>
                </c:pt>
                <c:pt idx="796">
                  <c:v>126.8122</c:v>
                </c:pt>
                <c:pt idx="797">
                  <c:v>126.8122</c:v>
                </c:pt>
                <c:pt idx="798">
                  <c:v>123.0795</c:v>
                </c:pt>
                <c:pt idx="799">
                  <c:v>124.92919999999999</c:v>
                </c:pt>
                <c:pt idx="800">
                  <c:v>126.029</c:v>
                </c:pt>
                <c:pt idx="801">
                  <c:v>126.1123</c:v>
                </c:pt>
                <c:pt idx="802">
                  <c:v>123.9293</c:v>
                </c:pt>
                <c:pt idx="803">
                  <c:v>123.9293</c:v>
                </c:pt>
                <c:pt idx="804">
                  <c:v>123.9293</c:v>
                </c:pt>
                <c:pt idx="805">
                  <c:v>126.3289</c:v>
                </c:pt>
                <c:pt idx="806">
                  <c:v>126.5622</c:v>
                </c:pt>
                <c:pt idx="807">
                  <c:v>125.37909999999999</c:v>
                </c:pt>
                <c:pt idx="808">
                  <c:v>124.74590000000001</c:v>
                </c:pt>
                <c:pt idx="809">
                  <c:v>123.81270000000001</c:v>
                </c:pt>
                <c:pt idx="810">
                  <c:v>123.6961</c:v>
                </c:pt>
                <c:pt idx="811">
                  <c:v>122.1463</c:v>
                </c:pt>
                <c:pt idx="812">
                  <c:v>122.17959999999999</c:v>
                </c:pt>
                <c:pt idx="813">
                  <c:v>121.3631</c:v>
                </c:pt>
                <c:pt idx="814">
                  <c:v>121.6464</c:v>
                </c:pt>
                <c:pt idx="815">
                  <c:v>121.6131</c:v>
                </c:pt>
                <c:pt idx="816">
                  <c:v>121.913</c:v>
                </c:pt>
                <c:pt idx="817">
                  <c:v>123.2461</c:v>
                </c:pt>
                <c:pt idx="818">
                  <c:v>125.66240000000001</c:v>
                </c:pt>
                <c:pt idx="819">
                  <c:v>125.979</c:v>
                </c:pt>
                <c:pt idx="820">
                  <c:v>125.3458</c:v>
                </c:pt>
                <c:pt idx="821">
                  <c:v>125.66240000000001</c:v>
                </c:pt>
                <c:pt idx="822">
                  <c:v>126.4123</c:v>
                </c:pt>
                <c:pt idx="823">
                  <c:v>125.9457</c:v>
                </c:pt>
                <c:pt idx="824">
                  <c:v>126.4289</c:v>
                </c:pt>
                <c:pt idx="825">
                  <c:v>123.4461</c:v>
                </c:pt>
                <c:pt idx="826">
                  <c:v>123.2628</c:v>
                </c:pt>
                <c:pt idx="827">
                  <c:v>122.8295</c:v>
                </c:pt>
                <c:pt idx="828">
                  <c:v>122.5796</c:v>
                </c:pt>
                <c:pt idx="829">
                  <c:v>122.9462</c:v>
                </c:pt>
                <c:pt idx="830">
                  <c:v>121.09650000000001</c:v>
                </c:pt>
                <c:pt idx="831">
                  <c:v>123.1461</c:v>
                </c:pt>
                <c:pt idx="832">
                  <c:v>125.37909999999999</c:v>
                </c:pt>
                <c:pt idx="833">
                  <c:v>125.12909999999999</c:v>
                </c:pt>
                <c:pt idx="834">
                  <c:v>124.96250000000001</c:v>
                </c:pt>
                <c:pt idx="835">
                  <c:v>126.6122</c:v>
                </c:pt>
                <c:pt idx="836">
                  <c:v>128.11199999999999</c:v>
                </c:pt>
                <c:pt idx="837">
                  <c:v>127.4954</c:v>
                </c:pt>
                <c:pt idx="838">
                  <c:v>124.8792</c:v>
                </c:pt>
                <c:pt idx="839">
                  <c:v>125.0958</c:v>
                </c:pt>
                <c:pt idx="840">
                  <c:v>123.57940000000001</c:v>
                </c:pt>
                <c:pt idx="841">
                  <c:v>124.27930000000001</c:v>
                </c:pt>
                <c:pt idx="842">
                  <c:v>126.09569999999999</c:v>
                </c:pt>
                <c:pt idx="843">
                  <c:v>125.729</c:v>
                </c:pt>
                <c:pt idx="844">
                  <c:v>126.179</c:v>
                </c:pt>
                <c:pt idx="845">
                  <c:v>125.0458</c:v>
                </c:pt>
                <c:pt idx="846">
                  <c:v>124.146</c:v>
                </c:pt>
                <c:pt idx="847">
                  <c:v>124.74590000000001</c:v>
                </c:pt>
                <c:pt idx="848">
                  <c:v>124.7792</c:v>
                </c:pt>
                <c:pt idx="849">
                  <c:v>124.26260000000001</c:v>
                </c:pt>
                <c:pt idx="850">
                  <c:v>122.9462</c:v>
                </c:pt>
                <c:pt idx="851">
                  <c:v>123.3961</c:v>
                </c:pt>
                <c:pt idx="852">
                  <c:v>122.5629</c:v>
                </c:pt>
                <c:pt idx="853">
                  <c:v>122.66289999999999</c:v>
                </c:pt>
                <c:pt idx="854">
                  <c:v>122.9128</c:v>
                </c:pt>
                <c:pt idx="855">
                  <c:v>123.1795</c:v>
                </c:pt>
                <c:pt idx="856">
                  <c:v>122.49630000000001</c:v>
                </c:pt>
                <c:pt idx="857">
                  <c:v>122.26300000000001</c:v>
                </c:pt>
                <c:pt idx="858">
                  <c:v>123.5294</c:v>
                </c:pt>
                <c:pt idx="859">
                  <c:v>123.5294</c:v>
                </c:pt>
                <c:pt idx="860">
                  <c:v>123.5294</c:v>
                </c:pt>
                <c:pt idx="861">
                  <c:v>123.34610000000001</c:v>
                </c:pt>
                <c:pt idx="862">
                  <c:v>123.7794</c:v>
                </c:pt>
                <c:pt idx="863">
                  <c:v>122.8462</c:v>
                </c:pt>
                <c:pt idx="864">
                  <c:v>121.51309999999999</c:v>
                </c:pt>
                <c:pt idx="865">
                  <c:v>120.8965</c:v>
                </c:pt>
                <c:pt idx="866">
                  <c:v>118.84690000000001</c:v>
                </c:pt>
                <c:pt idx="867">
                  <c:v>120.4466</c:v>
                </c:pt>
                <c:pt idx="868">
                  <c:v>119.7467</c:v>
                </c:pt>
                <c:pt idx="869">
                  <c:v>117.947</c:v>
                </c:pt>
                <c:pt idx="870">
                  <c:v>117.947</c:v>
                </c:pt>
                <c:pt idx="871">
                  <c:v>119.0468</c:v>
                </c:pt>
                <c:pt idx="872">
                  <c:v>117.68040000000001</c:v>
                </c:pt>
                <c:pt idx="873">
                  <c:v>117.8304</c:v>
                </c:pt>
                <c:pt idx="874">
                  <c:v>118.4303</c:v>
                </c:pt>
                <c:pt idx="875">
                  <c:v>118.4803</c:v>
                </c:pt>
                <c:pt idx="876">
                  <c:v>120.87990000000001</c:v>
                </c:pt>
                <c:pt idx="877">
                  <c:v>121.6131</c:v>
                </c:pt>
                <c:pt idx="878">
                  <c:v>122.02970000000001</c:v>
                </c:pt>
                <c:pt idx="879">
                  <c:v>120.4466</c:v>
                </c:pt>
                <c:pt idx="880">
                  <c:v>117.68040000000001</c:v>
                </c:pt>
                <c:pt idx="881">
                  <c:v>117.46380000000001</c:v>
                </c:pt>
                <c:pt idx="882">
                  <c:v>116.3139</c:v>
                </c:pt>
                <c:pt idx="883">
                  <c:v>117.69710000000001</c:v>
                </c:pt>
                <c:pt idx="884">
                  <c:v>118.047</c:v>
                </c:pt>
                <c:pt idx="885">
                  <c:v>118.047</c:v>
                </c:pt>
                <c:pt idx="886">
                  <c:v>118.5136</c:v>
                </c:pt>
                <c:pt idx="887">
                  <c:v>117.7304</c:v>
                </c:pt>
                <c:pt idx="888">
                  <c:v>117.14709999999999</c:v>
                </c:pt>
                <c:pt idx="889">
                  <c:v>118.1803</c:v>
                </c:pt>
                <c:pt idx="890">
                  <c:v>116.8972</c:v>
                </c:pt>
                <c:pt idx="891">
                  <c:v>117.3638</c:v>
                </c:pt>
                <c:pt idx="892">
                  <c:v>116.1806</c:v>
                </c:pt>
                <c:pt idx="893">
                  <c:v>116.3639</c:v>
                </c:pt>
                <c:pt idx="894">
                  <c:v>115.4974</c:v>
                </c:pt>
                <c:pt idx="895">
                  <c:v>116.29730000000001</c:v>
                </c:pt>
                <c:pt idx="896">
                  <c:v>116.53060000000001</c:v>
                </c:pt>
                <c:pt idx="897">
                  <c:v>117.2805</c:v>
                </c:pt>
                <c:pt idx="898">
                  <c:v>117.0472</c:v>
                </c:pt>
                <c:pt idx="899">
                  <c:v>115.4974</c:v>
                </c:pt>
                <c:pt idx="900">
                  <c:v>115.19750000000001</c:v>
                </c:pt>
                <c:pt idx="901">
                  <c:v>116.76390000000001</c:v>
                </c:pt>
                <c:pt idx="902">
                  <c:v>117.1305</c:v>
                </c:pt>
                <c:pt idx="903">
                  <c:v>117.0805</c:v>
                </c:pt>
                <c:pt idx="904">
                  <c:v>116.1473</c:v>
                </c:pt>
                <c:pt idx="905">
                  <c:v>117.89700000000001</c:v>
                </c:pt>
                <c:pt idx="906">
                  <c:v>119.3968</c:v>
                </c:pt>
                <c:pt idx="907">
                  <c:v>119.6634</c:v>
                </c:pt>
                <c:pt idx="908">
                  <c:v>118.0137</c:v>
                </c:pt>
                <c:pt idx="909">
                  <c:v>118.6302</c:v>
                </c:pt>
                <c:pt idx="910">
                  <c:v>118.0137</c:v>
                </c:pt>
                <c:pt idx="911">
                  <c:v>117.0638</c:v>
                </c:pt>
                <c:pt idx="912">
                  <c:v>117.63039999999999</c:v>
                </c:pt>
                <c:pt idx="913">
                  <c:v>118.9302</c:v>
                </c:pt>
                <c:pt idx="914">
                  <c:v>118.9135</c:v>
                </c:pt>
                <c:pt idx="915">
                  <c:v>119.3134</c:v>
                </c:pt>
                <c:pt idx="916">
                  <c:v>120.4466</c:v>
                </c:pt>
                <c:pt idx="917">
                  <c:v>122.17959999999999</c:v>
                </c:pt>
                <c:pt idx="918">
                  <c:v>120.4799</c:v>
                </c:pt>
                <c:pt idx="919">
                  <c:v>120.13</c:v>
                </c:pt>
                <c:pt idx="920">
                  <c:v>121.5797</c:v>
                </c:pt>
                <c:pt idx="921">
                  <c:v>122.0797</c:v>
                </c:pt>
                <c:pt idx="922">
                  <c:v>121.94629999999999</c:v>
                </c:pt>
                <c:pt idx="923">
                  <c:v>122.3629</c:v>
                </c:pt>
                <c:pt idx="924">
                  <c:v>121.56310000000001</c:v>
                </c:pt>
                <c:pt idx="925">
                  <c:v>119.23009999999999</c:v>
                </c:pt>
                <c:pt idx="926">
                  <c:v>119.1968</c:v>
                </c:pt>
                <c:pt idx="927">
                  <c:v>119.8467</c:v>
                </c:pt>
                <c:pt idx="928">
                  <c:v>119.8967</c:v>
                </c:pt>
                <c:pt idx="929">
                  <c:v>118.4636</c:v>
                </c:pt>
                <c:pt idx="930">
                  <c:v>119.1135</c:v>
                </c:pt>
                <c:pt idx="931">
                  <c:v>118.4803</c:v>
                </c:pt>
                <c:pt idx="932">
                  <c:v>118.0637</c:v>
                </c:pt>
                <c:pt idx="933">
                  <c:v>116.8472</c:v>
                </c:pt>
                <c:pt idx="934">
                  <c:v>116.04730000000001</c:v>
                </c:pt>
                <c:pt idx="935">
                  <c:v>115.59739999999999</c:v>
                </c:pt>
                <c:pt idx="936">
                  <c:v>115.2975</c:v>
                </c:pt>
                <c:pt idx="937">
                  <c:v>114.3143</c:v>
                </c:pt>
                <c:pt idx="938">
                  <c:v>116.5639</c:v>
                </c:pt>
                <c:pt idx="939">
                  <c:v>116.114</c:v>
                </c:pt>
                <c:pt idx="940">
                  <c:v>115.84739999999999</c:v>
                </c:pt>
                <c:pt idx="941">
                  <c:v>116.91379999999999</c:v>
                </c:pt>
                <c:pt idx="942">
                  <c:v>116.2306</c:v>
                </c:pt>
                <c:pt idx="943">
                  <c:v>116.6972</c:v>
                </c:pt>
                <c:pt idx="944">
                  <c:v>117.2805</c:v>
                </c:pt>
                <c:pt idx="945">
                  <c:v>117.2805</c:v>
                </c:pt>
                <c:pt idx="946">
                  <c:v>116.74720000000001</c:v>
                </c:pt>
                <c:pt idx="947">
                  <c:v>116.6639</c:v>
                </c:pt>
                <c:pt idx="948">
                  <c:v>116.014</c:v>
                </c:pt>
                <c:pt idx="949">
                  <c:v>116.264</c:v>
                </c:pt>
                <c:pt idx="950">
                  <c:v>116.264</c:v>
                </c:pt>
                <c:pt idx="951">
                  <c:v>115.4974</c:v>
                </c:pt>
                <c:pt idx="952">
                  <c:v>114.3143</c:v>
                </c:pt>
                <c:pt idx="953">
                  <c:v>114.8475</c:v>
                </c:pt>
                <c:pt idx="954">
                  <c:v>114.9308</c:v>
                </c:pt>
                <c:pt idx="955">
                  <c:v>114.71420000000001</c:v>
                </c:pt>
                <c:pt idx="956">
                  <c:v>114.94750000000001</c:v>
                </c:pt>
                <c:pt idx="957">
                  <c:v>116.3973</c:v>
                </c:pt>
                <c:pt idx="958">
                  <c:v>117.1305</c:v>
                </c:pt>
                <c:pt idx="959">
                  <c:v>117.61369999999999</c:v>
                </c:pt>
                <c:pt idx="960">
                  <c:v>118.2303</c:v>
                </c:pt>
                <c:pt idx="961">
                  <c:v>119.6634</c:v>
                </c:pt>
                <c:pt idx="962">
                  <c:v>119.7634</c:v>
                </c:pt>
                <c:pt idx="963">
                  <c:v>118.0637</c:v>
                </c:pt>
                <c:pt idx="964">
                  <c:v>118.4303</c:v>
                </c:pt>
                <c:pt idx="965">
                  <c:v>117.41379999999999</c:v>
                </c:pt>
                <c:pt idx="966">
                  <c:v>117.3471</c:v>
                </c:pt>
                <c:pt idx="967">
                  <c:v>116.93049999999999</c:v>
                </c:pt>
                <c:pt idx="968">
                  <c:v>118.4303</c:v>
                </c:pt>
                <c:pt idx="969">
                  <c:v>118.2636</c:v>
                </c:pt>
                <c:pt idx="970">
                  <c:v>117.63039999999999</c:v>
                </c:pt>
                <c:pt idx="971">
                  <c:v>115.9807</c:v>
                </c:pt>
                <c:pt idx="972">
                  <c:v>115.2641</c:v>
                </c:pt>
                <c:pt idx="973">
                  <c:v>114.44759999999999</c:v>
                </c:pt>
                <c:pt idx="974">
                  <c:v>114.43089999999999</c:v>
                </c:pt>
                <c:pt idx="975">
                  <c:v>113.4144</c:v>
                </c:pt>
                <c:pt idx="976">
                  <c:v>114.7809</c:v>
                </c:pt>
                <c:pt idx="977">
                  <c:v>112.39790000000001</c:v>
                </c:pt>
                <c:pt idx="978">
                  <c:v>113.5977</c:v>
                </c:pt>
                <c:pt idx="979">
                  <c:v>113.8477</c:v>
                </c:pt>
                <c:pt idx="980">
                  <c:v>116.0307</c:v>
                </c:pt>
                <c:pt idx="981">
                  <c:v>116.2306</c:v>
                </c:pt>
                <c:pt idx="982">
                  <c:v>115.714</c:v>
                </c:pt>
                <c:pt idx="983">
                  <c:v>116.4973</c:v>
                </c:pt>
                <c:pt idx="984">
                  <c:v>114.49760000000001</c:v>
                </c:pt>
                <c:pt idx="985">
                  <c:v>113.931</c:v>
                </c:pt>
                <c:pt idx="986">
                  <c:v>114.48090000000001</c:v>
                </c:pt>
                <c:pt idx="987">
                  <c:v>114.8142</c:v>
                </c:pt>
                <c:pt idx="988">
                  <c:v>114.9308</c:v>
                </c:pt>
                <c:pt idx="989">
                  <c:v>115.61409999999999</c:v>
                </c:pt>
                <c:pt idx="990">
                  <c:v>114.7475</c:v>
                </c:pt>
                <c:pt idx="991">
                  <c:v>113.99769999999999</c:v>
                </c:pt>
                <c:pt idx="992">
                  <c:v>114.71420000000001</c:v>
                </c:pt>
                <c:pt idx="993">
                  <c:v>114.3809</c:v>
                </c:pt>
                <c:pt idx="994">
                  <c:v>114.7809</c:v>
                </c:pt>
                <c:pt idx="995">
                  <c:v>115.2975</c:v>
                </c:pt>
                <c:pt idx="996">
                  <c:v>116.74720000000001</c:v>
                </c:pt>
                <c:pt idx="997">
                  <c:v>117.0805</c:v>
                </c:pt>
                <c:pt idx="998">
                  <c:v>116.91379999999999</c:v>
                </c:pt>
                <c:pt idx="999">
                  <c:v>119.3634</c:v>
                </c:pt>
                <c:pt idx="1000">
                  <c:v>121.3964</c:v>
                </c:pt>
                <c:pt idx="1001">
                  <c:v>121.1131</c:v>
                </c:pt>
                <c:pt idx="1002">
                  <c:v>121.06319999999999</c:v>
                </c:pt>
                <c:pt idx="1003">
                  <c:v>121.5964</c:v>
                </c:pt>
                <c:pt idx="1004">
                  <c:v>121.1298</c:v>
                </c:pt>
                <c:pt idx="1005">
                  <c:v>118.7469</c:v>
                </c:pt>
                <c:pt idx="1006">
                  <c:v>118.5136</c:v>
                </c:pt>
                <c:pt idx="1007">
                  <c:v>117.68040000000001</c:v>
                </c:pt>
                <c:pt idx="1008">
                  <c:v>115.81399999999999</c:v>
                </c:pt>
                <c:pt idx="1009">
                  <c:v>117.2471</c:v>
                </c:pt>
                <c:pt idx="1010">
                  <c:v>115.9807</c:v>
                </c:pt>
                <c:pt idx="1011">
                  <c:v>115.5641</c:v>
                </c:pt>
                <c:pt idx="1012">
                  <c:v>116.7139</c:v>
                </c:pt>
                <c:pt idx="1013">
                  <c:v>116.4806</c:v>
                </c:pt>
                <c:pt idx="1014">
                  <c:v>116.7139</c:v>
                </c:pt>
                <c:pt idx="1015">
                  <c:v>116.3306</c:v>
                </c:pt>
                <c:pt idx="1016">
                  <c:v>117.5804</c:v>
                </c:pt>
                <c:pt idx="1017">
                  <c:v>118.2803</c:v>
                </c:pt>
                <c:pt idx="1018">
                  <c:v>117.5304</c:v>
                </c:pt>
                <c:pt idx="1019">
                  <c:v>119.4468</c:v>
                </c:pt>
                <c:pt idx="1020">
                  <c:v>120.82989999999999</c:v>
                </c:pt>
                <c:pt idx="1021">
                  <c:v>118.2803</c:v>
                </c:pt>
                <c:pt idx="1022">
                  <c:v>117.7804</c:v>
                </c:pt>
                <c:pt idx="1023">
                  <c:v>116.74720000000001</c:v>
                </c:pt>
                <c:pt idx="1024">
                  <c:v>118.13030000000001</c:v>
                </c:pt>
                <c:pt idx="1025">
                  <c:v>117.3138</c:v>
                </c:pt>
                <c:pt idx="1026">
                  <c:v>116.74720000000001</c:v>
                </c:pt>
                <c:pt idx="1027">
                  <c:v>116.73050000000001</c:v>
                </c:pt>
                <c:pt idx="1028">
                  <c:v>117.43040000000001</c:v>
                </c:pt>
                <c:pt idx="1029">
                  <c:v>117.0705</c:v>
                </c:pt>
                <c:pt idx="1030">
                  <c:v>117.9803</c:v>
                </c:pt>
                <c:pt idx="1031">
                  <c:v>116.53060000000001</c:v>
                </c:pt>
                <c:pt idx="1032">
                  <c:v>116.96380000000001</c:v>
                </c:pt>
                <c:pt idx="1033">
                  <c:v>118.2803</c:v>
                </c:pt>
                <c:pt idx="1034">
                  <c:v>118.247</c:v>
                </c:pt>
                <c:pt idx="1035">
                  <c:v>118.4636</c:v>
                </c:pt>
                <c:pt idx="1036">
                  <c:v>119.3468</c:v>
                </c:pt>
                <c:pt idx="1037">
                  <c:v>119.3468</c:v>
                </c:pt>
                <c:pt idx="1038">
                  <c:v>119.3468</c:v>
                </c:pt>
                <c:pt idx="1039">
                  <c:v>119.8967</c:v>
                </c:pt>
                <c:pt idx="1040">
                  <c:v>119.94670000000001</c:v>
                </c:pt>
                <c:pt idx="1041">
                  <c:v>118.7302</c:v>
                </c:pt>
                <c:pt idx="1042">
                  <c:v>118.7302</c:v>
                </c:pt>
                <c:pt idx="1043">
                  <c:v>118.31359999999999</c:v>
                </c:pt>
                <c:pt idx="1044">
                  <c:v>119.48009999999999</c:v>
                </c:pt>
                <c:pt idx="1045">
                  <c:v>119.98</c:v>
                </c:pt>
                <c:pt idx="1046">
                  <c:v>118.99679999999999</c:v>
                </c:pt>
                <c:pt idx="1047">
                  <c:v>117.86369999999999</c:v>
                </c:pt>
                <c:pt idx="1048">
                  <c:v>118.31359999999999</c:v>
                </c:pt>
                <c:pt idx="1049">
                  <c:v>118.6969</c:v>
                </c:pt>
                <c:pt idx="1050">
                  <c:v>118.31359999999999</c:v>
                </c:pt>
                <c:pt idx="1051">
                  <c:v>118.79689999999999</c:v>
                </c:pt>
                <c:pt idx="1052">
                  <c:v>118.297</c:v>
                </c:pt>
                <c:pt idx="1053">
                  <c:v>119.7467</c:v>
                </c:pt>
                <c:pt idx="1054">
                  <c:v>119.49679999999999</c:v>
                </c:pt>
                <c:pt idx="1055">
                  <c:v>120.3466</c:v>
                </c:pt>
                <c:pt idx="1056">
                  <c:v>120.9465</c:v>
                </c:pt>
                <c:pt idx="1057">
                  <c:v>119.7967</c:v>
                </c:pt>
                <c:pt idx="1058">
                  <c:v>118.8802</c:v>
                </c:pt>
                <c:pt idx="1059">
                  <c:v>117.9803</c:v>
                </c:pt>
                <c:pt idx="1060">
                  <c:v>116.96380000000001</c:v>
                </c:pt>
                <c:pt idx="1061">
                  <c:v>115.84739999999999</c:v>
                </c:pt>
                <c:pt idx="1062">
                  <c:v>114.8809</c:v>
                </c:pt>
                <c:pt idx="1063">
                  <c:v>114.48090000000001</c:v>
                </c:pt>
                <c:pt idx="1064">
                  <c:v>113.6811</c:v>
                </c:pt>
                <c:pt idx="1065">
                  <c:v>110.6816</c:v>
                </c:pt>
                <c:pt idx="1066">
                  <c:v>110.5149</c:v>
                </c:pt>
                <c:pt idx="1067">
                  <c:v>112.6812</c:v>
                </c:pt>
                <c:pt idx="1068">
                  <c:v>114.0977</c:v>
                </c:pt>
                <c:pt idx="1069">
                  <c:v>113.1978</c:v>
                </c:pt>
                <c:pt idx="1070">
                  <c:v>111.5981</c:v>
                </c:pt>
                <c:pt idx="1071">
                  <c:v>113.931</c:v>
                </c:pt>
                <c:pt idx="1072">
                  <c:v>114.0977</c:v>
                </c:pt>
                <c:pt idx="1073">
                  <c:v>114.79089999999999</c:v>
                </c:pt>
                <c:pt idx="1074">
                  <c:v>113.0645</c:v>
                </c:pt>
                <c:pt idx="1075">
                  <c:v>112.8145</c:v>
                </c:pt>
                <c:pt idx="1076">
                  <c:v>112.6812</c:v>
                </c:pt>
                <c:pt idx="1077">
                  <c:v>112.66459999999999</c:v>
                </c:pt>
                <c:pt idx="1078">
                  <c:v>112.3813</c:v>
                </c:pt>
                <c:pt idx="1079">
                  <c:v>112.5979</c:v>
                </c:pt>
                <c:pt idx="1080">
                  <c:v>111.6981</c:v>
                </c:pt>
                <c:pt idx="1081">
                  <c:v>112.19799999999999</c:v>
                </c:pt>
                <c:pt idx="1082">
                  <c:v>111.6147</c:v>
                </c:pt>
                <c:pt idx="1083">
                  <c:v>111.3647725</c:v>
                </c:pt>
                <c:pt idx="1084">
                  <c:v>111.748042</c:v>
                </c:pt>
                <c:pt idx="1085">
                  <c:v>113.397767</c:v>
                </c:pt>
                <c:pt idx="1086">
                  <c:v>113.8476921</c:v>
                </c:pt>
                <c:pt idx="1087">
                  <c:v>114.36427260000001</c:v>
                </c:pt>
                <c:pt idx="1088">
                  <c:v>113.6143976</c:v>
                </c:pt>
                <c:pt idx="1089">
                  <c:v>110.848192</c:v>
                </c:pt>
                <c:pt idx="1090">
                  <c:v>111.19813360000001</c:v>
                </c:pt>
                <c:pt idx="1091">
                  <c:v>111.9646726</c:v>
                </c:pt>
                <c:pt idx="1092">
                  <c:v>110.6148975</c:v>
                </c:pt>
                <c:pt idx="1093">
                  <c:v>109.2651225</c:v>
                </c:pt>
                <c:pt idx="1094">
                  <c:v>110.8048659</c:v>
                </c:pt>
                <c:pt idx="1095">
                  <c:v>110.6315614</c:v>
                </c:pt>
                <c:pt idx="1096">
                  <c:v>108.6652225</c:v>
                </c:pt>
                <c:pt idx="1097">
                  <c:v>108.3986002</c:v>
                </c:pt>
                <c:pt idx="1098">
                  <c:v>107.1654724</c:v>
                </c:pt>
                <c:pt idx="1099">
                  <c:v>103.89935010000001</c:v>
                </c:pt>
                <c:pt idx="1100">
                  <c:v>101.7830362</c:v>
                </c:pt>
                <c:pt idx="1101">
                  <c:v>100.9331778</c:v>
                </c:pt>
                <c:pt idx="1102">
                  <c:v>100.1999667</c:v>
                </c:pt>
                <c:pt idx="1103">
                  <c:v>100.2832861</c:v>
                </c:pt>
                <c:pt idx="1104">
                  <c:v>101.049825</c:v>
                </c:pt>
                <c:pt idx="1105">
                  <c:v>101.049825</c:v>
                </c:pt>
                <c:pt idx="1106">
                  <c:v>101.1164806</c:v>
                </c:pt>
                <c:pt idx="1107">
                  <c:v>101.8330278</c:v>
                </c:pt>
                <c:pt idx="1108">
                  <c:v>102.2496251</c:v>
                </c:pt>
                <c:pt idx="1109">
                  <c:v>102.566239</c:v>
                </c:pt>
                <c:pt idx="1110">
                  <c:v>103.13281120000001</c:v>
                </c:pt>
                <c:pt idx="1111">
                  <c:v>103.5994001</c:v>
                </c:pt>
                <c:pt idx="1112">
                  <c:v>104.11598069999999</c:v>
                </c:pt>
                <c:pt idx="1113">
                  <c:v>104.61589739999999</c:v>
                </c:pt>
                <c:pt idx="1114">
                  <c:v>105.0658224</c:v>
                </c:pt>
                <c:pt idx="1115">
                  <c:v>105.415764</c:v>
                </c:pt>
                <c:pt idx="1116">
                  <c:v>105.8823529</c:v>
                </c:pt>
                <c:pt idx="1117">
                  <c:v>106.3156141</c:v>
                </c:pt>
                <c:pt idx="1118">
                  <c:v>106.8155307</c:v>
                </c:pt>
                <c:pt idx="1119">
                  <c:v>107.19880019999999</c:v>
                </c:pt>
                <c:pt idx="1120">
                  <c:v>107.59873349999999</c:v>
                </c:pt>
                <c:pt idx="1121">
                  <c:v>108.11531410000001</c:v>
                </c:pt>
                <c:pt idx="1122">
                  <c:v>108.5152475</c:v>
                </c:pt>
                <c:pt idx="1123">
                  <c:v>108.9151808</c:v>
                </c:pt>
                <c:pt idx="1124">
                  <c:v>109.4150975</c:v>
                </c:pt>
                <c:pt idx="1125">
                  <c:v>109.8150308</c:v>
                </c:pt>
                <c:pt idx="1126">
                  <c:v>110.1983003</c:v>
                </c:pt>
                <c:pt idx="1127">
                  <c:v>110.6315614</c:v>
                </c:pt>
                <c:pt idx="1128">
                  <c:v>111.1148142</c:v>
                </c:pt>
                <c:pt idx="1129">
                  <c:v>111.598067</c:v>
                </c:pt>
                <c:pt idx="1130">
                  <c:v>112.1646392</c:v>
                </c:pt>
                <c:pt idx="1131">
                  <c:v>112.647892</c:v>
                </c:pt>
                <c:pt idx="1132">
                  <c:v>113.1311448</c:v>
                </c:pt>
                <c:pt idx="1133">
                  <c:v>113.6477254</c:v>
                </c:pt>
                <c:pt idx="1134">
                  <c:v>114.09765040000001</c:v>
                </c:pt>
                <c:pt idx="1135">
                  <c:v>114.58090319999999</c:v>
                </c:pt>
                <c:pt idx="1136">
                  <c:v>114.9641726</c:v>
                </c:pt>
                <c:pt idx="1137">
                  <c:v>115.34744209999999</c:v>
                </c:pt>
                <c:pt idx="1138">
                  <c:v>115.7973671</c:v>
                </c:pt>
              </c:numCache>
            </c:numRef>
          </c:val>
          <c:smooth val="0"/>
          <c:extLst>
            <c:ext xmlns:c16="http://schemas.microsoft.com/office/drawing/2014/chart" uri="{C3380CC4-5D6E-409C-BE32-E72D297353CC}">
              <c16:uniqueId val="{00000000-F5E1-4671-BE4B-D91890FE835D}"/>
            </c:ext>
          </c:extLst>
        </c:ser>
        <c:ser>
          <c:idx val="1"/>
          <c:order val="1"/>
          <c:tx>
            <c:strRef>
              <c:f>'Figure 1.SF.3.'!$V$8</c:f>
              <c:strCache>
                <c:ptCount val="1"/>
                <c:pt idx="0">
                  <c:v>Copper</c:v>
                </c:pt>
              </c:strCache>
            </c:strRef>
          </c:tx>
          <c:spPr>
            <a:ln w="28575" cap="rnd">
              <a:solidFill>
                <a:srgbClr val="666666"/>
              </a:solidFill>
              <a:round/>
            </a:ln>
            <a:effectLst/>
          </c:spPr>
          <c:marker>
            <c:symbol val="none"/>
          </c:marker>
          <c:cat>
            <c:numRef>
              <c:f>'Figure 1.SF.3.'!$T$9:$T$1147</c:f>
              <c:numCache>
                <c:formatCode>mm/yyyy</c:formatCode>
                <c:ptCount val="1139"/>
                <c:pt idx="0">
                  <c:v>42370</c:v>
                </c:pt>
                <c:pt idx="1">
                  <c:v>42373</c:v>
                </c:pt>
                <c:pt idx="2">
                  <c:v>42374</c:v>
                </c:pt>
                <c:pt idx="3">
                  <c:v>42375</c:v>
                </c:pt>
                <c:pt idx="4">
                  <c:v>42376</c:v>
                </c:pt>
                <c:pt idx="5">
                  <c:v>42377</c:v>
                </c:pt>
                <c:pt idx="6">
                  <c:v>42380</c:v>
                </c:pt>
                <c:pt idx="7">
                  <c:v>42381</c:v>
                </c:pt>
                <c:pt idx="8">
                  <c:v>42382</c:v>
                </c:pt>
                <c:pt idx="9">
                  <c:v>42383</c:v>
                </c:pt>
                <c:pt idx="10">
                  <c:v>42384</c:v>
                </c:pt>
                <c:pt idx="11">
                  <c:v>42387</c:v>
                </c:pt>
                <c:pt idx="12">
                  <c:v>42388</c:v>
                </c:pt>
                <c:pt idx="13">
                  <c:v>42389</c:v>
                </c:pt>
                <c:pt idx="14">
                  <c:v>42390</c:v>
                </c:pt>
                <c:pt idx="15">
                  <c:v>42391</c:v>
                </c:pt>
                <c:pt idx="16">
                  <c:v>42394</c:v>
                </c:pt>
                <c:pt idx="17">
                  <c:v>42395</c:v>
                </c:pt>
                <c:pt idx="18">
                  <c:v>42396</c:v>
                </c:pt>
                <c:pt idx="19">
                  <c:v>42397</c:v>
                </c:pt>
                <c:pt idx="20">
                  <c:v>42398</c:v>
                </c:pt>
                <c:pt idx="21">
                  <c:v>42401</c:v>
                </c:pt>
                <c:pt idx="22">
                  <c:v>42402</c:v>
                </c:pt>
                <c:pt idx="23">
                  <c:v>42403</c:v>
                </c:pt>
                <c:pt idx="24">
                  <c:v>42404</c:v>
                </c:pt>
                <c:pt idx="25">
                  <c:v>42405</c:v>
                </c:pt>
                <c:pt idx="26">
                  <c:v>42408</c:v>
                </c:pt>
                <c:pt idx="27">
                  <c:v>42409</c:v>
                </c:pt>
                <c:pt idx="28">
                  <c:v>42410</c:v>
                </c:pt>
                <c:pt idx="29">
                  <c:v>42411</c:v>
                </c:pt>
                <c:pt idx="30">
                  <c:v>42412</c:v>
                </c:pt>
                <c:pt idx="31">
                  <c:v>42415</c:v>
                </c:pt>
                <c:pt idx="32">
                  <c:v>42416</c:v>
                </c:pt>
                <c:pt idx="33">
                  <c:v>42417</c:v>
                </c:pt>
                <c:pt idx="34">
                  <c:v>42418</c:v>
                </c:pt>
                <c:pt idx="35">
                  <c:v>42419</c:v>
                </c:pt>
                <c:pt idx="36">
                  <c:v>42422</c:v>
                </c:pt>
                <c:pt idx="37">
                  <c:v>42423</c:v>
                </c:pt>
                <c:pt idx="38">
                  <c:v>42424</c:v>
                </c:pt>
                <c:pt idx="39">
                  <c:v>42425</c:v>
                </c:pt>
                <c:pt idx="40">
                  <c:v>42426</c:v>
                </c:pt>
                <c:pt idx="41">
                  <c:v>42429</c:v>
                </c:pt>
                <c:pt idx="42">
                  <c:v>42430</c:v>
                </c:pt>
                <c:pt idx="43">
                  <c:v>42431</c:v>
                </c:pt>
                <c:pt idx="44">
                  <c:v>42432</c:v>
                </c:pt>
                <c:pt idx="45">
                  <c:v>42433</c:v>
                </c:pt>
                <c:pt idx="46">
                  <c:v>42436</c:v>
                </c:pt>
                <c:pt idx="47">
                  <c:v>42437</c:v>
                </c:pt>
                <c:pt idx="48">
                  <c:v>42438</c:v>
                </c:pt>
                <c:pt idx="49">
                  <c:v>42439</c:v>
                </c:pt>
                <c:pt idx="50">
                  <c:v>42440</c:v>
                </c:pt>
                <c:pt idx="51">
                  <c:v>42443</c:v>
                </c:pt>
                <c:pt idx="52">
                  <c:v>42444</c:v>
                </c:pt>
                <c:pt idx="53">
                  <c:v>42445</c:v>
                </c:pt>
                <c:pt idx="54">
                  <c:v>42446</c:v>
                </c:pt>
                <c:pt idx="55">
                  <c:v>42447</c:v>
                </c:pt>
                <c:pt idx="56">
                  <c:v>42450</c:v>
                </c:pt>
                <c:pt idx="57">
                  <c:v>42451</c:v>
                </c:pt>
                <c:pt idx="58">
                  <c:v>42452</c:v>
                </c:pt>
                <c:pt idx="59">
                  <c:v>42453</c:v>
                </c:pt>
                <c:pt idx="60">
                  <c:v>42454</c:v>
                </c:pt>
                <c:pt idx="61">
                  <c:v>42457</c:v>
                </c:pt>
                <c:pt idx="62">
                  <c:v>42458</c:v>
                </c:pt>
                <c:pt idx="63">
                  <c:v>42459</c:v>
                </c:pt>
                <c:pt idx="64">
                  <c:v>42460</c:v>
                </c:pt>
                <c:pt idx="65">
                  <c:v>42461</c:v>
                </c:pt>
                <c:pt idx="66">
                  <c:v>42464</c:v>
                </c:pt>
                <c:pt idx="67">
                  <c:v>42465</c:v>
                </c:pt>
                <c:pt idx="68">
                  <c:v>42466</c:v>
                </c:pt>
                <c:pt idx="69">
                  <c:v>42467</c:v>
                </c:pt>
                <c:pt idx="70">
                  <c:v>42468</c:v>
                </c:pt>
                <c:pt idx="71">
                  <c:v>42471</c:v>
                </c:pt>
                <c:pt idx="72">
                  <c:v>42472</c:v>
                </c:pt>
                <c:pt idx="73">
                  <c:v>42473</c:v>
                </c:pt>
                <c:pt idx="74">
                  <c:v>42474</c:v>
                </c:pt>
                <c:pt idx="75">
                  <c:v>42475</c:v>
                </c:pt>
                <c:pt idx="76">
                  <c:v>42478</c:v>
                </c:pt>
                <c:pt idx="77">
                  <c:v>42479</c:v>
                </c:pt>
                <c:pt idx="78">
                  <c:v>42480</c:v>
                </c:pt>
                <c:pt idx="79">
                  <c:v>42481</c:v>
                </c:pt>
                <c:pt idx="80">
                  <c:v>42482</c:v>
                </c:pt>
                <c:pt idx="81">
                  <c:v>42485</c:v>
                </c:pt>
                <c:pt idx="82">
                  <c:v>42486</c:v>
                </c:pt>
                <c:pt idx="83">
                  <c:v>42487</c:v>
                </c:pt>
                <c:pt idx="84">
                  <c:v>42488</c:v>
                </c:pt>
                <c:pt idx="85">
                  <c:v>42489</c:v>
                </c:pt>
                <c:pt idx="86">
                  <c:v>42492</c:v>
                </c:pt>
                <c:pt idx="87">
                  <c:v>42493</c:v>
                </c:pt>
                <c:pt idx="88">
                  <c:v>42494</c:v>
                </c:pt>
                <c:pt idx="89">
                  <c:v>42495</c:v>
                </c:pt>
                <c:pt idx="90">
                  <c:v>42496</c:v>
                </c:pt>
                <c:pt idx="91">
                  <c:v>42499</c:v>
                </c:pt>
                <c:pt idx="92">
                  <c:v>42500</c:v>
                </c:pt>
                <c:pt idx="93">
                  <c:v>42501</c:v>
                </c:pt>
                <c:pt idx="94">
                  <c:v>42502</c:v>
                </c:pt>
                <c:pt idx="95">
                  <c:v>42503</c:v>
                </c:pt>
                <c:pt idx="96">
                  <c:v>42506</c:v>
                </c:pt>
                <c:pt idx="97">
                  <c:v>42507</c:v>
                </c:pt>
                <c:pt idx="98">
                  <c:v>42508</c:v>
                </c:pt>
                <c:pt idx="99">
                  <c:v>42509</c:v>
                </c:pt>
                <c:pt idx="100">
                  <c:v>42510</c:v>
                </c:pt>
                <c:pt idx="101">
                  <c:v>42513</c:v>
                </c:pt>
                <c:pt idx="102">
                  <c:v>42514</c:v>
                </c:pt>
                <c:pt idx="103">
                  <c:v>42515</c:v>
                </c:pt>
                <c:pt idx="104">
                  <c:v>42516</c:v>
                </c:pt>
                <c:pt idx="105">
                  <c:v>42517</c:v>
                </c:pt>
                <c:pt idx="106">
                  <c:v>42520</c:v>
                </c:pt>
                <c:pt idx="107">
                  <c:v>42521</c:v>
                </c:pt>
                <c:pt idx="108">
                  <c:v>42522</c:v>
                </c:pt>
                <c:pt idx="109">
                  <c:v>42523</c:v>
                </c:pt>
                <c:pt idx="110">
                  <c:v>42524</c:v>
                </c:pt>
                <c:pt idx="111">
                  <c:v>42527</c:v>
                </c:pt>
                <c:pt idx="112">
                  <c:v>42528</c:v>
                </c:pt>
                <c:pt idx="113">
                  <c:v>42529</c:v>
                </c:pt>
                <c:pt idx="114">
                  <c:v>42530</c:v>
                </c:pt>
                <c:pt idx="115">
                  <c:v>42531</c:v>
                </c:pt>
                <c:pt idx="116">
                  <c:v>42534</c:v>
                </c:pt>
                <c:pt idx="117">
                  <c:v>42535</c:v>
                </c:pt>
                <c:pt idx="118">
                  <c:v>42536</c:v>
                </c:pt>
                <c:pt idx="119">
                  <c:v>42537</c:v>
                </c:pt>
                <c:pt idx="120">
                  <c:v>42538</c:v>
                </c:pt>
                <c:pt idx="121">
                  <c:v>42541</c:v>
                </c:pt>
                <c:pt idx="122">
                  <c:v>42542</c:v>
                </c:pt>
                <c:pt idx="123">
                  <c:v>42543</c:v>
                </c:pt>
                <c:pt idx="124">
                  <c:v>42544</c:v>
                </c:pt>
                <c:pt idx="125">
                  <c:v>42545</c:v>
                </c:pt>
                <c:pt idx="126">
                  <c:v>42548</c:v>
                </c:pt>
                <c:pt idx="127">
                  <c:v>42549</c:v>
                </c:pt>
                <c:pt idx="128">
                  <c:v>42550</c:v>
                </c:pt>
                <c:pt idx="129">
                  <c:v>42551</c:v>
                </c:pt>
                <c:pt idx="130">
                  <c:v>42552</c:v>
                </c:pt>
                <c:pt idx="131">
                  <c:v>42555</c:v>
                </c:pt>
                <c:pt idx="132">
                  <c:v>42556</c:v>
                </c:pt>
                <c:pt idx="133">
                  <c:v>42557</c:v>
                </c:pt>
                <c:pt idx="134">
                  <c:v>42558</c:v>
                </c:pt>
                <c:pt idx="135">
                  <c:v>42559</c:v>
                </c:pt>
                <c:pt idx="136">
                  <c:v>42562</c:v>
                </c:pt>
                <c:pt idx="137">
                  <c:v>42563</c:v>
                </c:pt>
                <c:pt idx="138">
                  <c:v>42564</c:v>
                </c:pt>
                <c:pt idx="139">
                  <c:v>42565</c:v>
                </c:pt>
                <c:pt idx="140">
                  <c:v>42566</c:v>
                </c:pt>
                <c:pt idx="141">
                  <c:v>42569</c:v>
                </c:pt>
                <c:pt idx="142">
                  <c:v>42570</c:v>
                </c:pt>
                <c:pt idx="143">
                  <c:v>42571</c:v>
                </c:pt>
                <c:pt idx="144">
                  <c:v>42572</c:v>
                </c:pt>
                <c:pt idx="145">
                  <c:v>42573</c:v>
                </c:pt>
                <c:pt idx="146">
                  <c:v>42576</c:v>
                </c:pt>
                <c:pt idx="147">
                  <c:v>42577</c:v>
                </c:pt>
                <c:pt idx="148">
                  <c:v>42578</c:v>
                </c:pt>
                <c:pt idx="149">
                  <c:v>42579</c:v>
                </c:pt>
                <c:pt idx="150">
                  <c:v>42580</c:v>
                </c:pt>
                <c:pt idx="151">
                  <c:v>42583</c:v>
                </c:pt>
                <c:pt idx="152">
                  <c:v>42584</c:v>
                </c:pt>
                <c:pt idx="153">
                  <c:v>42585</c:v>
                </c:pt>
                <c:pt idx="154">
                  <c:v>42586</c:v>
                </c:pt>
                <c:pt idx="155">
                  <c:v>42587</c:v>
                </c:pt>
                <c:pt idx="156">
                  <c:v>42590</c:v>
                </c:pt>
                <c:pt idx="157">
                  <c:v>42591</c:v>
                </c:pt>
                <c:pt idx="158">
                  <c:v>42592</c:v>
                </c:pt>
                <c:pt idx="159">
                  <c:v>42593</c:v>
                </c:pt>
                <c:pt idx="160">
                  <c:v>42594</c:v>
                </c:pt>
                <c:pt idx="161">
                  <c:v>42597</c:v>
                </c:pt>
                <c:pt idx="162">
                  <c:v>42598</c:v>
                </c:pt>
                <c:pt idx="163">
                  <c:v>42599</c:v>
                </c:pt>
                <c:pt idx="164">
                  <c:v>42600</c:v>
                </c:pt>
                <c:pt idx="165">
                  <c:v>42601</c:v>
                </c:pt>
                <c:pt idx="166">
                  <c:v>42604</c:v>
                </c:pt>
                <c:pt idx="167">
                  <c:v>42605</c:v>
                </c:pt>
                <c:pt idx="168">
                  <c:v>42606</c:v>
                </c:pt>
                <c:pt idx="169">
                  <c:v>42607</c:v>
                </c:pt>
                <c:pt idx="170">
                  <c:v>42608</c:v>
                </c:pt>
                <c:pt idx="171">
                  <c:v>42611</c:v>
                </c:pt>
                <c:pt idx="172">
                  <c:v>42612</c:v>
                </c:pt>
                <c:pt idx="173">
                  <c:v>42613</c:v>
                </c:pt>
                <c:pt idx="174">
                  <c:v>42614</c:v>
                </c:pt>
                <c:pt idx="175">
                  <c:v>42615</c:v>
                </c:pt>
                <c:pt idx="176">
                  <c:v>42618</c:v>
                </c:pt>
                <c:pt idx="177">
                  <c:v>42619</c:v>
                </c:pt>
                <c:pt idx="178">
                  <c:v>42620</c:v>
                </c:pt>
                <c:pt idx="179">
                  <c:v>42621</c:v>
                </c:pt>
                <c:pt idx="180">
                  <c:v>42622</c:v>
                </c:pt>
                <c:pt idx="181">
                  <c:v>42625</c:v>
                </c:pt>
                <c:pt idx="182">
                  <c:v>42626</c:v>
                </c:pt>
                <c:pt idx="183">
                  <c:v>42627</c:v>
                </c:pt>
                <c:pt idx="184">
                  <c:v>42628</c:v>
                </c:pt>
                <c:pt idx="185">
                  <c:v>42629</c:v>
                </c:pt>
                <c:pt idx="186">
                  <c:v>42632</c:v>
                </c:pt>
                <c:pt idx="187">
                  <c:v>42633</c:v>
                </c:pt>
                <c:pt idx="188">
                  <c:v>42634</c:v>
                </c:pt>
                <c:pt idx="189">
                  <c:v>42635</c:v>
                </c:pt>
                <c:pt idx="190">
                  <c:v>42636</c:v>
                </c:pt>
                <c:pt idx="191">
                  <c:v>42639</c:v>
                </c:pt>
                <c:pt idx="192">
                  <c:v>42640</c:v>
                </c:pt>
                <c:pt idx="193">
                  <c:v>42641</c:v>
                </c:pt>
                <c:pt idx="194">
                  <c:v>42642</c:v>
                </c:pt>
                <c:pt idx="195">
                  <c:v>42643</c:v>
                </c:pt>
                <c:pt idx="196">
                  <c:v>42646</c:v>
                </c:pt>
                <c:pt idx="197">
                  <c:v>42647</c:v>
                </c:pt>
                <c:pt idx="198">
                  <c:v>42648</c:v>
                </c:pt>
                <c:pt idx="199">
                  <c:v>42649</c:v>
                </c:pt>
                <c:pt idx="200">
                  <c:v>42650</c:v>
                </c:pt>
                <c:pt idx="201">
                  <c:v>42653</c:v>
                </c:pt>
                <c:pt idx="202">
                  <c:v>42654</c:v>
                </c:pt>
                <c:pt idx="203">
                  <c:v>42655</c:v>
                </c:pt>
                <c:pt idx="204">
                  <c:v>42656</c:v>
                </c:pt>
                <c:pt idx="205">
                  <c:v>42657</c:v>
                </c:pt>
                <c:pt idx="206">
                  <c:v>42660</c:v>
                </c:pt>
                <c:pt idx="207">
                  <c:v>42661</c:v>
                </c:pt>
                <c:pt idx="208">
                  <c:v>42662</c:v>
                </c:pt>
                <c:pt idx="209">
                  <c:v>42663</c:v>
                </c:pt>
                <c:pt idx="210">
                  <c:v>42664</c:v>
                </c:pt>
                <c:pt idx="211">
                  <c:v>42667</c:v>
                </c:pt>
                <c:pt idx="212">
                  <c:v>42668</c:v>
                </c:pt>
                <c:pt idx="213">
                  <c:v>42669</c:v>
                </c:pt>
                <c:pt idx="214">
                  <c:v>42670</c:v>
                </c:pt>
                <c:pt idx="215">
                  <c:v>42671</c:v>
                </c:pt>
                <c:pt idx="216">
                  <c:v>42674</c:v>
                </c:pt>
                <c:pt idx="217">
                  <c:v>42675</c:v>
                </c:pt>
                <c:pt idx="218">
                  <c:v>42676</c:v>
                </c:pt>
                <c:pt idx="219">
                  <c:v>42677</c:v>
                </c:pt>
                <c:pt idx="220">
                  <c:v>42678</c:v>
                </c:pt>
                <c:pt idx="221">
                  <c:v>42681</c:v>
                </c:pt>
                <c:pt idx="222">
                  <c:v>42682</c:v>
                </c:pt>
                <c:pt idx="223">
                  <c:v>42683</c:v>
                </c:pt>
                <c:pt idx="224">
                  <c:v>42684</c:v>
                </c:pt>
                <c:pt idx="225">
                  <c:v>42685</c:v>
                </c:pt>
                <c:pt idx="226">
                  <c:v>42688</c:v>
                </c:pt>
                <c:pt idx="227">
                  <c:v>42689</c:v>
                </c:pt>
                <c:pt idx="228">
                  <c:v>42690</c:v>
                </c:pt>
                <c:pt idx="229">
                  <c:v>42691</c:v>
                </c:pt>
                <c:pt idx="230">
                  <c:v>42692</c:v>
                </c:pt>
                <c:pt idx="231">
                  <c:v>42695</c:v>
                </c:pt>
                <c:pt idx="232">
                  <c:v>42696</c:v>
                </c:pt>
                <c:pt idx="233">
                  <c:v>42697</c:v>
                </c:pt>
                <c:pt idx="234">
                  <c:v>42698</c:v>
                </c:pt>
                <c:pt idx="235">
                  <c:v>42699</c:v>
                </c:pt>
                <c:pt idx="236">
                  <c:v>42702</c:v>
                </c:pt>
                <c:pt idx="237">
                  <c:v>42703</c:v>
                </c:pt>
                <c:pt idx="238">
                  <c:v>42704</c:v>
                </c:pt>
                <c:pt idx="239">
                  <c:v>42705</c:v>
                </c:pt>
                <c:pt idx="240">
                  <c:v>42706</c:v>
                </c:pt>
                <c:pt idx="241">
                  <c:v>42709</c:v>
                </c:pt>
                <c:pt idx="242">
                  <c:v>42710</c:v>
                </c:pt>
                <c:pt idx="243">
                  <c:v>42711</c:v>
                </c:pt>
                <c:pt idx="244">
                  <c:v>42712</c:v>
                </c:pt>
                <c:pt idx="245">
                  <c:v>42713</c:v>
                </c:pt>
                <c:pt idx="246">
                  <c:v>42716</c:v>
                </c:pt>
                <c:pt idx="247">
                  <c:v>42717</c:v>
                </c:pt>
                <c:pt idx="248">
                  <c:v>42718</c:v>
                </c:pt>
                <c:pt idx="249">
                  <c:v>42719</c:v>
                </c:pt>
                <c:pt idx="250">
                  <c:v>42720</c:v>
                </c:pt>
                <c:pt idx="251">
                  <c:v>42723</c:v>
                </c:pt>
                <c:pt idx="252">
                  <c:v>42724</c:v>
                </c:pt>
                <c:pt idx="253">
                  <c:v>42725</c:v>
                </c:pt>
                <c:pt idx="254">
                  <c:v>42726</c:v>
                </c:pt>
                <c:pt idx="255">
                  <c:v>42727</c:v>
                </c:pt>
                <c:pt idx="256">
                  <c:v>42730</c:v>
                </c:pt>
                <c:pt idx="257">
                  <c:v>42731</c:v>
                </c:pt>
                <c:pt idx="258">
                  <c:v>42732</c:v>
                </c:pt>
                <c:pt idx="259">
                  <c:v>42733</c:v>
                </c:pt>
                <c:pt idx="260">
                  <c:v>42734</c:v>
                </c:pt>
                <c:pt idx="261">
                  <c:v>42737</c:v>
                </c:pt>
                <c:pt idx="262">
                  <c:v>42738</c:v>
                </c:pt>
                <c:pt idx="263">
                  <c:v>42739</c:v>
                </c:pt>
                <c:pt idx="264">
                  <c:v>42740</c:v>
                </c:pt>
                <c:pt idx="265">
                  <c:v>42741</c:v>
                </c:pt>
                <c:pt idx="266">
                  <c:v>42744</c:v>
                </c:pt>
                <c:pt idx="267">
                  <c:v>42745</c:v>
                </c:pt>
                <c:pt idx="268">
                  <c:v>42746</c:v>
                </c:pt>
                <c:pt idx="269">
                  <c:v>42747</c:v>
                </c:pt>
                <c:pt idx="270">
                  <c:v>42748</c:v>
                </c:pt>
                <c:pt idx="271">
                  <c:v>42751</c:v>
                </c:pt>
                <c:pt idx="272">
                  <c:v>42752</c:v>
                </c:pt>
                <c:pt idx="273">
                  <c:v>42753</c:v>
                </c:pt>
                <c:pt idx="274">
                  <c:v>42754</c:v>
                </c:pt>
                <c:pt idx="275">
                  <c:v>42755</c:v>
                </c:pt>
                <c:pt idx="276">
                  <c:v>42758</c:v>
                </c:pt>
                <c:pt idx="277">
                  <c:v>42759</c:v>
                </c:pt>
                <c:pt idx="278">
                  <c:v>42760</c:v>
                </c:pt>
                <c:pt idx="279">
                  <c:v>42761</c:v>
                </c:pt>
                <c:pt idx="280">
                  <c:v>42762</c:v>
                </c:pt>
                <c:pt idx="281">
                  <c:v>42765</c:v>
                </c:pt>
                <c:pt idx="282">
                  <c:v>42766</c:v>
                </c:pt>
                <c:pt idx="283">
                  <c:v>42767</c:v>
                </c:pt>
                <c:pt idx="284">
                  <c:v>42768</c:v>
                </c:pt>
                <c:pt idx="285">
                  <c:v>42769</c:v>
                </c:pt>
                <c:pt idx="286">
                  <c:v>42772</c:v>
                </c:pt>
                <c:pt idx="287">
                  <c:v>42773</c:v>
                </c:pt>
                <c:pt idx="288">
                  <c:v>42774</c:v>
                </c:pt>
                <c:pt idx="289">
                  <c:v>42775</c:v>
                </c:pt>
                <c:pt idx="290">
                  <c:v>42776</c:v>
                </c:pt>
                <c:pt idx="291">
                  <c:v>42779</c:v>
                </c:pt>
                <c:pt idx="292">
                  <c:v>42780</c:v>
                </c:pt>
                <c:pt idx="293">
                  <c:v>42781</c:v>
                </c:pt>
                <c:pt idx="294">
                  <c:v>42782</c:v>
                </c:pt>
                <c:pt idx="295">
                  <c:v>42783</c:v>
                </c:pt>
                <c:pt idx="296">
                  <c:v>42786</c:v>
                </c:pt>
                <c:pt idx="297">
                  <c:v>42787</c:v>
                </c:pt>
                <c:pt idx="298">
                  <c:v>42788</c:v>
                </c:pt>
                <c:pt idx="299">
                  <c:v>42789</c:v>
                </c:pt>
                <c:pt idx="300">
                  <c:v>42790</c:v>
                </c:pt>
                <c:pt idx="301">
                  <c:v>42793</c:v>
                </c:pt>
                <c:pt idx="302">
                  <c:v>42794</c:v>
                </c:pt>
                <c:pt idx="303">
                  <c:v>42795</c:v>
                </c:pt>
                <c:pt idx="304">
                  <c:v>42796</c:v>
                </c:pt>
                <c:pt idx="305">
                  <c:v>42797</c:v>
                </c:pt>
                <c:pt idx="306">
                  <c:v>42800</c:v>
                </c:pt>
                <c:pt idx="307">
                  <c:v>42801</c:v>
                </c:pt>
                <c:pt idx="308">
                  <c:v>42802</c:v>
                </c:pt>
                <c:pt idx="309">
                  <c:v>42803</c:v>
                </c:pt>
                <c:pt idx="310">
                  <c:v>42804</c:v>
                </c:pt>
                <c:pt idx="311">
                  <c:v>42807</c:v>
                </c:pt>
                <c:pt idx="312">
                  <c:v>42808</c:v>
                </c:pt>
                <c:pt idx="313">
                  <c:v>42809</c:v>
                </c:pt>
                <c:pt idx="314">
                  <c:v>42810</c:v>
                </c:pt>
                <c:pt idx="315">
                  <c:v>42811</c:v>
                </c:pt>
                <c:pt idx="316">
                  <c:v>42814</c:v>
                </c:pt>
                <c:pt idx="317">
                  <c:v>42815</c:v>
                </c:pt>
                <c:pt idx="318">
                  <c:v>42816</c:v>
                </c:pt>
                <c:pt idx="319">
                  <c:v>42817</c:v>
                </c:pt>
                <c:pt idx="320">
                  <c:v>42818</c:v>
                </c:pt>
                <c:pt idx="321">
                  <c:v>42821</c:v>
                </c:pt>
                <c:pt idx="322">
                  <c:v>42822</c:v>
                </c:pt>
                <c:pt idx="323">
                  <c:v>42823</c:v>
                </c:pt>
                <c:pt idx="324">
                  <c:v>42824</c:v>
                </c:pt>
                <c:pt idx="325">
                  <c:v>42825</c:v>
                </c:pt>
                <c:pt idx="326">
                  <c:v>42828</c:v>
                </c:pt>
                <c:pt idx="327">
                  <c:v>42829</c:v>
                </c:pt>
                <c:pt idx="328">
                  <c:v>42830</c:v>
                </c:pt>
                <c:pt idx="329">
                  <c:v>42831</c:v>
                </c:pt>
                <c:pt idx="330">
                  <c:v>42832</c:v>
                </c:pt>
                <c:pt idx="331">
                  <c:v>42835</c:v>
                </c:pt>
                <c:pt idx="332">
                  <c:v>42836</c:v>
                </c:pt>
                <c:pt idx="333">
                  <c:v>42837</c:v>
                </c:pt>
                <c:pt idx="334">
                  <c:v>42838</c:v>
                </c:pt>
                <c:pt idx="335">
                  <c:v>42839</c:v>
                </c:pt>
                <c:pt idx="336">
                  <c:v>42842</c:v>
                </c:pt>
                <c:pt idx="337">
                  <c:v>42843</c:v>
                </c:pt>
                <c:pt idx="338">
                  <c:v>42844</c:v>
                </c:pt>
                <c:pt idx="339">
                  <c:v>42845</c:v>
                </c:pt>
                <c:pt idx="340">
                  <c:v>42846</c:v>
                </c:pt>
                <c:pt idx="341">
                  <c:v>42849</c:v>
                </c:pt>
                <c:pt idx="342">
                  <c:v>42850</c:v>
                </c:pt>
                <c:pt idx="343">
                  <c:v>42851</c:v>
                </c:pt>
                <c:pt idx="344">
                  <c:v>42852</c:v>
                </c:pt>
                <c:pt idx="345">
                  <c:v>42853</c:v>
                </c:pt>
                <c:pt idx="346">
                  <c:v>42856</c:v>
                </c:pt>
                <c:pt idx="347">
                  <c:v>42857</c:v>
                </c:pt>
                <c:pt idx="348">
                  <c:v>42858</c:v>
                </c:pt>
                <c:pt idx="349">
                  <c:v>42859</c:v>
                </c:pt>
                <c:pt idx="350">
                  <c:v>42860</c:v>
                </c:pt>
                <c:pt idx="351">
                  <c:v>42863</c:v>
                </c:pt>
                <c:pt idx="352">
                  <c:v>42864</c:v>
                </c:pt>
                <c:pt idx="353">
                  <c:v>42865</c:v>
                </c:pt>
                <c:pt idx="354">
                  <c:v>42866</c:v>
                </c:pt>
                <c:pt idx="355">
                  <c:v>42867</c:v>
                </c:pt>
                <c:pt idx="356">
                  <c:v>42870</c:v>
                </c:pt>
                <c:pt idx="357">
                  <c:v>42871</c:v>
                </c:pt>
                <c:pt idx="358">
                  <c:v>42872</c:v>
                </c:pt>
                <c:pt idx="359">
                  <c:v>42873</c:v>
                </c:pt>
                <c:pt idx="360">
                  <c:v>42874</c:v>
                </c:pt>
                <c:pt idx="361">
                  <c:v>42877</c:v>
                </c:pt>
                <c:pt idx="362">
                  <c:v>42878</c:v>
                </c:pt>
                <c:pt idx="363">
                  <c:v>42879</c:v>
                </c:pt>
                <c:pt idx="364">
                  <c:v>42880</c:v>
                </c:pt>
                <c:pt idx="365">
                  <c:v>42881</c:v>
                </c:pt>
                <c:pt idx="366">
                  <c:v>42884</c:v>
                </c:pt>
                <c:pt idx="367">
                  <c:v>42885</c:v>
                </c:pt>
                <c:pt idx="368">
                  <c:v>42886</c:v>
                </c:pt>
                <c:pt idx="369">
                  <c:v>42887</c:v>
                </c:pt>
                <c:pt idx="370">
                  <c:v>42888</c:v>
                </c:pt>
                <c:pt idx="371">
                  <c:v>42891</c:v>
                </c:pt>
                <c:pt idx="372">
                  <c:v>42892</c:v>
                </c:pt>
                <c:pt idx="373">
                  <c:v>42893</c:v>
                </c:pt>
                <c:pt idx="374">
                  <c:v>42894</c:v>
                </c:pt>
                <c:pt idx="375">
                  <c:v>42895</c:v>
                </c:pt>
                <c:pt idx="376">
                  <c:v>42898</c:v>
                </c:pt>
                <c:pt idx="377">
                  <c:v>42899</c:v>
                </c:pt>
                <c:pt idx="378">
                  <c:v>42900</c:v>
                </c:pt>
                <c:pt idx="379">
                  <c:v>42901</c:v>
                </c:pt>
                <c:pt idx="380">
                  <c:v>42902</c:v>
                </c:pt>
                <c:pt idx="381">
                  <c:v>42905</c:v>
                </c:pt>
                <c:pt idx="382">
                  <c:v>42906</c:v>
                </c:pt>
                <c:pt idx="383">
                  <c:v>42907</c:v>
                </c:pt>
                <c:pt idx="384">
                  <c:v>42908</c:v>
                </c:pt>
                <c:pt idx="385">
                  <c:v>42909</c:v>
                </c:pt>
                <c:pt idx="386">
                  <c:v>42912</c:v>
                </c:pt>
                <c:pt idx="387">
                  <c:v>42913</c:v>
                </c:pt>
                <c:pt idx="388">
                  <c:v>42914</c:v>
                </c:pt>
                <c:pt idx="389">
                  <c:v>42915</c:v>
                </c:pt>
                <c:pt idx="390">
                  <c:v>42916</c:v>
                </c:pt>
                <c:pt idx="391">
                  <c:v>42919</c:v>
                </c:pt>
                <c:pt idx="392">
                  <c:v>42920</c:v>
                </c:pt>
                <c:pt idx="393">
                  <c:v>42921</c:v>
                </c:pt>
                <c:pt idx="394">
                  <c:v>42922</c:v>
                </c:pt>
                <c:pt idx="395">
                  <c:v>42923</c:v>
                </c:pt>
                <c:pt idx="396">
                  <c:v>42926</c:v>
                </c:pt>
                <c:pt idx="397">
                  <c:v>42927</c:v>
                </c:pt>
                <c:pt idx="398">
                  <c:v>42928</c:v>
                </c:pt>
                <c:pt idx="399">
                  <c:v>42929</c:v>
                </c:pt>
                <c:pt idx="400">
                  <c:v>42930</c:v>
                </c:pt>
                <c:pt idx="401">
                  <c:v>42933</c:v>
                </c:pt>
                <c:pt idx="402">
                  <c:v>42934</c:v>
                </c:pt>
                <c:pt idx="403">
                  <c:v>42935</c:v>
                </c:pt>
                <c:pt idx="404">
                  <c:v>42936</c:v>
                </c:pt>
                <c:pt idx="405">
                  <c:v>42937</c:v>
                </c:pt>
                <c:pt idx="406">
                  <c:v>42940</c:v>
                </c:pt>
                <c:pt idx="407">
                  <c:v>42941</c:v>
                </c:pt>
                <c:pt idx="408">
                  <c:v>42942</c:v>
                </c:pt>
                <c:pt idx="409">
                  <c:v>42943</c:v>
                </c:pt>
                <c:pt idx="410">
                  <c:v>42944</c:v>
                </c:pt>
                <c:pt idx="411">
                  <c:v>42947</c:v>
                </c:pt>
                <c:pt idx="412">
                  <c:v>42948</c:v>
                </c:pt>
                <c:pt idx="413">
                  <c:v>42949</c:v>
                </c:pt>
                <c:pt idx="414">
                  <c:v>42950</c:v>
                </c:pt>
                <c:pt idx="415">
                  <c:v>42951</c:v>
                </c:pt>
                <c:pt idx="416">
                  <c:v>42954</c:v>
                </c:pt>
                <c:pt idx="417">
                  <c:v>42955</c:v>
                </c:pt>
                <c:pt idx="418">
                  <c:v>42956</c:v>
                </c:pt>
                <c:pt idx="419">
                  <c:v>42957</c:v>
                </c:pt>
                <c:pt idx="420">
                  <c:v>42958</c:v>
                </c:pt>
                <c:pt idx="421">
                  <c:v>42961</c:v>
                </c:pt>
                <c:pt idx="422">
                  <c:v>42962</c:v>
                </c:pt>
                <c:pt idx="423">
                  <c:v>42963</c:v>
                </c:pt>
                <c:pt idx="424">
                  <c:v>42964</c:v>
                </c:pt>
                <c:pt idx="425">
                  <c:v>42965</c:v>
                </c:pt>
                <c:pt idx="426">
                  <c:v>42968</c:v>
                </c:pt>
                <c:pt idx="427">
                  <c:v>42969</c:v>
                </c:pt>
                <c:pt idx="428">
                  <c:v>42970</c:v>
                </c:pt>
                <c:pt idx="429">
                  <c:v>42971</c:v>
                </c:pt>
                <c:pt idx="430">
                  <c:v>42972</c:v>
                </c:pt>
                <c:pt idx="431">
                  <c:v>42975</c:v>
                </c:pt>
                <c:pt idx="432">
                  <c:v>42976</c:v>
                </c:pt>
                <c:pt idx="433">
                  <c:v>42977</c:v>
                </c:pt>
                <c:pt idx="434">
                  <c:v>42978</c:v>
                </c:pt>
                <c:pt idx="435">
                  <c:v>42979</c:v>
                </c:pt>
                <c:pt idx="436">
                  <c:v>42982</c:v>
                </c:pt>
                <c:pt idx="437">
                  <c:v>42983</c:v>
                </c:pt>
                <c:pt idx="438">
                  <c:v>42984</c:v>
                </c:pt>
                <c:pt idx="439">
                  <c:v>42985</c:v>
                </c:pt>
                <c:pt idx="440">
                  <c:v>42986</c:v>
                </c:pt>
                <c:pt idx="441">
                  <c:v>42989</c:v>
                </c:pt>
                <c:pt idx="442">
                  <c:v>42990</c:v>
                </c:pt>
                <c:pt idx="443">
                  <c:v>42991</c:v>
                </c:pt>
                <c:pt idx="444">
                  <c:v>42992</c:v>
                </c:pt>
                <c:pt idx="445">
                  <c:v>42993</c:v>
                </c:pt>
                <c:pt idx="446">
                  <c:v>42996</c:v>
                </c:pt>
                <c:pt idx="447">
                  <c:v>42997</c:v>
                </c:pt>
                <c:pt idx="448">
                  <c:v>42998</c:v>
                </c:pt>
                <c:pt idx="449">
                  <c:v>42999</c:v>
                </c:pt>
                <c:pt idx="450">
                  <c:v>43000</c:v>
                </c:pt>
                <c:pt idx="451">
                  <c:v>43003</c:v>
                </c:pt>
                <c:pt idx="452">
                  <c:v>43004</c:v>
                </c:pt>
                <c:pt idx="453">
                  <c:v>43005</c:v>
                </c:pt>
                <c:pt idx="454">
                  <c:v>43006</c:v>
                </c:pt>
                <c:pt idx="455">
                  <c:v>43010</c:v>
                </c:pt>
                <c:pt idx="456">
                  <c:v>43011</c:v>
                </c:pt>
                <c:pt idx="457">
                  <c:v>43012</c:v>
                </c:pt>
                <c:pt idx="458">
                  <c:v>43013</c:v>
                </c:pt>
                <c:pt idx="459">
                  <c:v>43014</c:v>
                </c:pt>
                <c:pt idx="460">
                  <c:v>43017</c:v>
                </c:pt>
                <c:pt idx="461">
                  <c:v>43018</c:v>
                </c:pt>
                <c:pt idx="462">
                  <c:v>43019</c:v>
                </c:pt>
                <c:pt idx="463">
                  <c:v>43020</c:v>
                </c:pt>
                <c:pt idx="464">
                  <c:v>43021</c:v>
                </c:pt>
                <c:pt idx="465">
                  <c:v>43024</c:v>
                </c:pt>
                <c:pt idx="466">
                  <c:v>43025</c:v>
                </c:pt>
                <c:pt idx="467">
                  <c:v>43026</c:v>
                </c:pt>
                <c:pt idx="468">
                  <c:v>43027</c:v>
                </c:pt>
                <c:pt idx="469">
                  <c:v>43028</c:v>
                </c:pt>
                <c:pt idx="470">
                  <c:v>43031</c:v>
                </c:pt>
                <c:pt idx="471">
                  <c:v>43034</c:v>
                </c:pt>
                <c:pt idx="472">
                  <c:v>43035</c:v>
                </c:pt>
                <c:pt idx="473">
                  <c:v>43038</c:v>
                </c:pt>
                <c:pt idx="474">
                  <c:v>43039</c:v>
                </c:pt>
                <c:pt idx="475">
                  <c:v>43040</c:v>
                </c:pt>
                <c:pt idx="476">
                  <c:v>43041</c:v>
                </c:pt>
                <c:pt idx="477">
                  <c:v>43042</c:v>
                </c:pt>
                <c:pt idx="478">
                  <c:v>43045</c:v>
                </c:pt>
                <c:pt idx="479">
                  <c:v>43046</c:v>
                </c:pt>
                <c:pt idx="480">
                  <c:v>43047</c:v>
                </c:pt>
                <c:pt idx="481">
                  <c:v>43048</c:v>
                </c:pt>
                <c:pt idx="482">
                  <c:v>43049</c:v>
                </c:pt>
                <c:pt idx="483">
                  <c:v>43052</c:v>
                </c:pt>
                <c:pt idx="484">
                  <c:v>43055</c:v>
                </c:pt>
                <c:pt idx="485">
                  <c:v>43056</c:v>
                </c:pt>
                <c:pt idx="486">
                  <c:v>43059</c:v>
                </c:pt>
                <c:pt idx="487">
                  <c:v>43060</c:v>
                </c:pt>
                <c:pt idx="488">
                  <c:v>43061</c:v>
                </c:pt>
                <c:pt idx="489">
                  <c:v>43062</c:v>
                </c:pt>
                <c:pt idx="490">
                  <c:v>43063</c:v>
                </c:pt>
                <c:pt idx="491">
                  <c:v>43066</c:v>
                </c:pt>
                <c:pt idx="492">
                  <c:v>43067</c:v>
                </c:pt>
                <c:pt idx="493">
                  <c:v>43068</c:v>
                </c:pt>
                <c:pt idx="494">
                  <c:v>43069</c:v>
                </c:pt>
                <c:pt idx="495">
                  <c:v>43070</c:v>
                </c:pt>
                <c:pt idx="496">
                  <c:v>43073</c:v>
                </c:pt>
                <c:pt idx="497">
                  <c:v>43074</c:v>
                </c:pt>
                <c:pt idx="498">
                  <c:v>43075</c:v>
                </c:pt>
                <c:pt idx="499">
                  <c:v>43076</c:v>
                </c:pt>
                <c:pt idx="500">
                  <c:v>43077</c:v>
                </c:pt>
                <c:pt idx="501">
                  <c:v>43080</c:v>
                </c:pt>
                <c:pt idx="502">
                  <c:v>43081</c:v>
                </c:pt>
                <c:pt idx="503">
                  <c:v>43082</c:v>
                </c:pt>
                <c:pt idx="504">
                  <c:v>43083</c:v>
                </c:pt>
                <c:pt idx="505">
                  <c:v>43084</c:v>
                </c:pt>
                <c:pt idx="506">
                  <c:v>43087</c:v>
                </c:pt>
                <c:pt idx="507">
                  <c:v>43088</c:v>
                </c:pt>
                <c:pt idx="508">
                  <c:v>43089</c:v>
                </c:pt>
                <c:pt idx="509">
                  <c:v>43090</c:v>
                </c:pt>
                <c:pt idx="510">
                  <c:v>43091</c:v>
                </c:pt>
                <c:pt idx="511">
                  <c:v>43094</c:v>
                </c:pt>
                <c:pt idx="512">
                  <c:v>43095</c:v>
                </c:pt>
                <c:pt idx="513">
                  <c:v>43096</c:v>
                </c:pt>
                <c:pt idx="514">
                  <c:v>43097</c:v>
                </c:pt>
                <c:pt idx="515">
                  <c:v>43098</c:v>
                </c:pt>
                <c:pt idx="516">
                  <c:v>43101</c:v>
                </c:pt>
                <c:pt idx="517">
                  <c:v>43102</c:v>
                </c:pt>
                <c:pt idx="518">
                  <c:v>43103</c:v>
                </c:pt>
                <c:pt idx="519">
                  <c:v>43104</c:v>
                </c:pt>
                <c:pt idx="520">
                  <c:v>43105</c:v>
                </c:pt>
                <c:pt idx="521">
                  <c:v>43108</c:v>
                </c:pt>
                <c:pt idx="522">
                  <c:v>43109</c:v>
                </c:pt>
                <c:pt idx="523">
                  <c:v>43110</c:v>
                </c:pt>
                <c:pt idx="524">
                  <c:v>43111</c:v>
                </c:pt>
                <c:pt idx="525">
                  <c:v>43112</c:v>
                </c:pt>
                <c:pt idx="526">
                  <c:v>43115</c:v>
                </c:pt>
                <c:pt idx="527">
                  <c:v>43116</c:v>
                </c:pt>
                <c:pt idx="528">
                  <c:v>43117</c:v>
                </c:pt>
                <c:pt idx="529">
                  <c:v>43118</c:v>
                </c:pt>
                <c:pt idx="530">
                  <c:v>43119</c:v>
                </c:pt>
                <c:pt idx="531">
                  <c:v>43122</c:v>
                </c:pt>
                <c:pt idx="532">
                  <c:v>43123</c:v>
                </c:pt>
                <c:pt idx="533">
                  <c:v>43124</c:v>
                </c:pt>
                <c:pt idx="534">
                  <c:v>43125</c:v>
                </c:pt>
                <c:pt idx="535">
                  <c:v>43126</c:v>
                </c:pt>
                <c:pt idx="536">
                  <c:v>43129</c:v>
                </c:pt>
                <c:pt idx="537">
                  <c:v>43130</c:v>
                </c:pt>
                <c:pt idx="538">
                  <c:v>43131</c:v>
                </c:pt>
                <c:pt idx="539">
                  <c:v>43132</c:v>
                </c:pt>
                <c:pt idx="540">
                  <c:v>43133</c:v>
                </c:pt>
                <c:pt idx="541">
                  <c:v>43136</c:v>
                </c:pt>
                <c:pt idx="542">
                  <c:v>43137</c:v>
                </c:pt>
                <c:pt idx="543">
                  <c:v>43138</c:v>
                </c:pt>
                <c:pt idx="544">
                  <c:v>43139</c:v>
                </c:pt>
                <c:pt idx="545">
                  <c:v>43140</c:v>
                </c:pt>
                <c:pt idx="546">
                  <c:v>43143</c:v>
                </c:pt>
                <c:pt idx="547">
                  <c:v>43144</c:v>
                </c:pt>
                <c:pt idx="548">
                  <c:v>43145</c:v>
                </c:pt>
                <c:pt idx="549">
                  <c:v>43146</c:v>
                </c:pt>
                <c:pt idx="550">
                  <c:v>43147</c:v>
                </c:pt>
                <c:pt idx="551">
                  <c:v>43150</c:v>
                </c:pt>
                <c:pt idx="552">
                  <c:v>43151</c:v>
                </c:pt>
                <c:pt idx="553">
                  <c:v>43152</c:v>
                </c:pt>
                <c:pt idx="554">
                  <c:v>43153</c:v>
                </c:pt>
                <c:pt idx="555">
                  <c:v>43154</c:v>
                </c:pt>
                <c:pt idx="556">
                  <c:v>43157</c:v>
                </c:pt>
                <c:pt idx="557">
                  <c:v>43158</c:v>
                </c:pt>
                <c:pt idx="558">
                  <c:v>43159</c:v>
                </c:pt>
                <c:pt idx="559">
                  <c:v>43160</c:v>
                </c:pt>
                <c:pt idx="560">
                  <c:v>43161</c:v>
                </c:pt>
                <c:pt idx="561">
                  <c:v>43164</c:v>
                </c:pt>
                <c:pt idx="562">
                  <c:v>43165</c:v>
                </c:pt>
                <c:pt idx="563">
                  <c:v>43166</c:v>
                </c:pt>
                <c:pt idx="564">
                  <c:v>43167</c:v>
                </c:pt>
                <c:pt idx="565">
                  <c:v>43168</c:v>
                </c:pt>
                <c:pt idx="566">
                  <c:v>43171</c:v>
                </c:pt>
                <c:pt idx="567">
                  <c:v>43172</c:v>
                </c:pt>
                <c:pt idx="568">
                  <c:v>43173</c:v>
                </c:pt>
                <c:pt idx="569">
                  <c:v>43174</c:v>
                </c:pt>
                <c:pt idx="570">
                  <c:v>43175</c:v>
                </c:pt>
                <c:pt idx="571">
                  <c:v>43178</c:v>
                </c:pt>
                <c:pt idx="572">
                  <c:v>43179</c:v>
                </c:pt>
                <c:pt idx="573">
                  <c:v>43180</c:v>
                </c:pt>
                <c:pt idx="574">
                  <c:v>43181</c:v>
                </c:pt>
                <c:pt idx="575">
                  <c:v>43182</c:v>
                </c:pt>
                <c:pt idx="576">
                  <c:v>43185</c:v>
                </c:pt>
                <c:pt idx="577">
                  <c:v>43186</c:v>
                </c:pt>
                <c:pt idx="578">
                  <c:v>43187</c:v>
                </c:pt>
                <c:pt idx="579">
                  <c:v>43188</c:v>
                </c:pt>
                <c:pt idx="580">
                  <c:v>43189</c:v>
                </c:pt>
                <c:pt idx="581">
                  <c:v>43192</c:v>
                </c:pt>
                <c:pt idx="582">
                  <c:v>43193</c:v>
                </c:pt>
                <c:pt idx="583">
                  <c:v>43194</c:v>
                </c:pt>
                <c:pt idx="584">
                  <c:v>43195</c:v>
                </c:pt>
                <c:pt idx="585">
                  <c:v>43196</c:v>
                </c:pt>
                <c:pt idx="586">
                  <c:v>43199</c:v>
                </c:pt>
                <c:pt idx="587">
                  <c:v>43200</c:v>
                </c:pt>
                <c:pt idx="588">
                  <c:v>43201</c:v>
                </c:pt>
                <c:pt idx="589">
                  <c:v>43202</c:v>
                </c:pt>
                <c:pt idx="590">
                  <c:v>43203</c:v>
                </c:pt>
                <c:pt idx="591">
                  <c:v>43206</c:v>
                </c:pt>
                <c:pt idx="592">
                  <c:v>43207</c:v>
                </c:pt>
                <c:pt idx="593">
                  <c:v>43208</c:v>
                </c:pt>
                <c:pt idx="594">
                  <c:v>43209</c:v>
                </c:pt>
                <c:pt idx="595">
                  <c:v>43210</c:v>
                </c:pt>
                <c:pt idx="596">
                  <c:v>43213</c:v>
                </c:pt>
                <c:pt idx="597">
                  <c:v>43214</c:v>
                </c:pt>
                <c:pt idx="598">
                  <c:v>43215</c:v>
                </c:pt>
                <c:pt idx="599">
                  <c:v>43216</c:v>
                </c:pt>
                <c:pt idx="600">
                  <c:v>43217</c:v>
                </c:pt>
                <c:pt idx="601">
                  <c:v>43220</c:v>
                </c:pt>
                <c:pt idx="602">
                  <c:v>43221</c:v>
                </c:pt>
                <c:pt idx="603">
                  <c:v>43222</c:v>
                </c:pt>
                <c:pt idx="604">
                  <c:v>43223</c:v>
                </c:pt>
                <c:pt idx="605">
                  <c:v>43224</c:v>
                </c:pt>
                <c:pt idx="606">
                  <c:v>43227</c:v>
                </c:pt>
                <c:pt idx="607">
                  <c:v>43228</c:v>
                </c:pt>
                <c:pt idx="608">
                  <c:v>43229</c:v>
                </c:pt>
                <c:pt idx="609">
                  <c:v>43230</c:v>
                </c:pt>
                <c:pt idx="610">
                  <c:v>43231</c:v>
                </c:pt>
                <c:pt idx="611">
                  <c:v>43234</c:v>
                </c:pt>
                <c:pt idx="612">
                  <c:v>43235</c:v>
                </c:pt>
                <c:pt idx="613">
                  <c:v>43236</c:v>
                </c:pt>
                <c:pt idx="614">
                  <c:v>43237</c:v>
                </c:pt>
                <c:pt idx="615">
                  <c:v>43238</c:v>
                </c:pt>
                <c:pt idx="616">
                  <c:v>43241</c:v>
                </c:pt>
                <c:pt idx="617">
                  <c:v>43242</c:v>
                </c:pt>
                <c:pt idx="618">
                  <c:v>43243</c:v>
                </c:pt>
                <c:pt idx="619">
                  <c:v>43244</c:v>
                </c:pt>
                <c:pt idx="620">
                  <c:v>43245</c:v>
                </c:pt>
                <c:pt idx="621">
                  <c:v>43248</c:v>
                </c:pt>
                <c:pt idx="622">
                  <c:v>43249</c:v>
                </c:pt>
                <c:pt idx="623">
                  <c:v>43250</c:v>
                </c:pt>
                <c:pt idx="624">
                  <c:v>43251</c:v>
                </c:pt>
                <c:pt idx="625">
                  <c:v>43252</c:v>
                </c:pt>
                <c:pt idx="626">
                  <c:v>43255</c:v>
                </c:pt>
                <c:pt idx="627">
                  <c:v>43256</c:v>
                </c:pt>
                <c:pt idx="628">
                  <c:v>43257</c:v>
                </c:pt>
                <c:pt idx="629">
                  <c:v>43258</c:v>
                </c:pt>
                <c:pt idx="630">
                  <c:v>43259</c:v>
                </c:pt>
                <c:pt idx="631">
                  <c:v>43262</c:v>
                </c:pt>
                <c:pt idx="632">
                  <c:v>43263</c:v>
                </c:pt>
                <c:pt idx="633">
                  <c:v>43264</c:v>
                </c:pt>
                <c:pt idx="634">
                  <c:v>43265</c:v>
                </c:pt>
                <c:pt idx="635">
                  <c:v>43266</c:v>
                </c:pt>
                <c:pt idx="636">
                  <c:v>43269</c:v>
                </c:pt>
                <c:pt idx="637">
                  <c:v>43270</c:v>
                </c:pt>
                <c:pt idx="638">
                  <c:v>43271</c:v>
                </c:pt>
                <c:pt idx="639">
                  <c:v>43272</c:v>
                </c:pt>
                <c:pt idx="640">
                  <c:v>43273</c:v>
                </c:pt>
                <c:pt idx="641">
                  <c:v>43276</c:v>
                </c:pt>
                <c:pt idx="642">
                  <c:v>43277</c:v>
                </c:pt>
                <c:pt idx="643">
                  <c:v>43278</c:v>
                </c:pt>
                <c:pt idx="644">
                  <c:v>43279</c:v>
                </c:pt>
                <c:pt idx="645">
                  <c:v>43280</c:v>
                </c:pt>
                <c:pt idx="646">
                  <c:v>43283</c:v>
                </c:pt>
                <c:pt idx="647">
                  <c:v>43284</c:v>
                </c:pt>
                <c:pt idx="648">
                  <c:v>43285</c:v>
                </c:pt>
                <c:pt idx="649">
                  <c:v>43286</c:v>
                </c:pt>
                <c:pt idx="650">
                  <c:v>43287</c:v>
                </c:pt>
                <c:pt idx="651">
                  <c:v>43290</c:v>
                </c:pt>
                <c:pt idx="652">
                  <c:v>43291</c:v>
                </c:pt>
                <c:pt idx="653">
                  <c:v>43292</c:v>
                </c:pt>
                <c:pt idx="654">
                  <c:v>43293</c:v>
                </c:pt>
                <c:pt idx="655">
                  <c:v>43294</c:v>
                </c:pt>
                <c:pt idx="656">
                  <c:v>43297</c:v>
                </c:pt>
                <c:pt idx="657">
                  <c:v>43298</c:v>
                </c:pt>
                <c:pt idx="658">
                  <c:v>43299</c:v>
                </c:pt>
                <c:pt idx="659">
                  <c:v>43300</c:v>
                </c:pt>
                <c:pt idx="660">
                  <c:v>43301</c:v>
                </c:pt>
                <c:pt idx="661">
                  <c:v>43304</c:v>
                </c:pt>
                <c:pt idx="662">
                  <c:v>43305</c:v>
                </c:pt>
                <c:pt idx="663">
                  <c:v>43306</c:v>
                </c:pt>
                <c:pt idx="664">
                  <c:v>43307</c:v>
                </c:pt>
                <c:pt idx="665">
                  <c:v>43308</c:v>
                </c:pt>
                <c:pt idx="666">
                  <c:v>43311</c:v>
                </c:pt>
                <c:pt idx="667">
                  <c:v>43312</c:v>
                </c:pt>
                <c:pt idx="668">
                  <c:v>43313</c:v>
                </c:pt>
                <c:pt idx="669">
                  <c:v>43314</c:v>
                </c:pt>
                <c:pt idx="670">
                  <c:v>43315</c:v>
                </c:pt>
                <c:pt idx="671">
                  <c:v>43318</c:v>
                </c:pt>
                <c:pt idx="672">
                  <c:v>43319</c:v>
                </c:pt>
                <c:pt idx="673">
                  <c:v>43320</c:v>
                </c:pt>
                <c:pt idx="674">
                  <c:v>43321</c:v>
                </c:pt>
                <c:pt idx="675">
                  <c:v>43322</c:v>
                </c:pt>
                <c:pt idx="676">
                  <c:v>43325</c:v>
                </c:pt>
                <c:pt idx="677">
                  <c:v>43326</c:v>
                </c:pt>
                <c:pt idx="678">
                  <c:v>43327</c:v>
                </c:pt>
                <c:pt idx="679">
                  <c:v>43328</c:v>
                </c:pt>
                <c:pt idx="680">
                  <c:v>43329</c:v>
                </c:pt>
                <c:pt idx="681">
                  <c:v>43332</c:v>
                </c:pt>
                <c:pt idx="682">
                  <c:v>43333</c:v>
                </c:pt>
                <c:pt idx="683">
                  <c:v>43334</c:v>
                </c:pt>
                <c:pt idx="684">
                  <c:v>43335</c:v>
                </c:pt>
                <c:pt idx="685">
                  <c:v>43336</c:v>
                </c:pt>
                <c:pt idx="686">
                  <c:v>43339</c:v>
                </c:pt>
                <c:pt idx="687">
                  <c:v>43340</c:v>
                </c:pt>
                <c:pt idx="688">
                  <c:v>43341</c:v>
                </c:pt>
                <c:pt idx="689">
                  <c:v>43342</c:v>
                </c:pt>
                <c:pt idx="690">
                  <c:v>43343</c:v>
                </c:pt>
                <c:pt idx="691">
                  <c:v>43346</c:v>
                </c:pt>
                <c:pt idx="692">
                  <c:v>43347</c:v>
                </c:pt>
                <c:pt idx="693">
                  <c:v>43348</c:v>
                </c:pt>
                <c:pt idx="694">
                  <c:v>43349</c:v>
                </c:pt>
                <c:pt idx="695">
                  <c:v>43350</c:v>
                </c:pt>
                <c:pt idx="696">
                  <c:v>43353</c:v>
                </c:pt>
                <c:pt idx="697">
                  <c:v>43354</c:v>
                </c:pt>
                <c:pt idx="698">
                  <c:v>43355</c:v>
                </c:pt>
                <c:pt idx="699">
                  <c:v>43356</c:v>
                </c:pt>
                <c:pt idx="700">
                  <c:v>43357</c:v>
                </c:pt>
                <c:pt idx="701">
                  <c:v>43360</c:v>
                </c:pt>
                <c:pt idx="702">
                  <c:v>43361</c:v>
                </c:pt>
                <c:pt idx="703">
                  <c:v>43362</c:v>
                </c:pt>
                <c:pt idx="704">
                  <c:v>43363</c:v>
                </c:pt>
                <c:pt idx="705">
                  <c:v>43364</c:v>
                </c:pt>
                <c:pt idx="706">
                  <c:v>43367</c:v>
                </c:pt>
                <c:pt idx="707">
                  <c:v>43368</c:v>
                </c:pt>
                <c:pt idx="708">
                  <c:v>43369</c:v>
                </c:pt>
                <c:pt idx="709">
                  <c:v>43370</c:v>
                </c:pt>
                <c:pt idx="710">
                  <c:v>43371</c:v>
                </c:pt>
                <c:pt idx="711">
                  <c:v>43374</c:v>
                </c:pt>
                <c:pt idx="712">
                  <c:v>43375</c:v>
                </c:pt>
                <c:pt idx="713">
                  <c:v>43376</c:v>
                </c:pt>
                <c:pt idx="714">
                  <c:v>43377</c:v>
                </c:pt>
                <c:pt idx="715">
                  <c:v>43378</c:v>
                </c:pt>
                <c:pt idx="716">
                  <c:v>43381</c:v>
                </c:pt>
                <c:pt idx="717">
                  <c:v>43382</c:v>
                </c:pt>
                <c:pt idx="718">
                  <c:v>43383</c:v>
                </c:pt>
                <c:pt idx="719">
                  <c:v>43384</c:v>
                </c:pt>
                <c:pt idx="720">
                  <c:v>43385</c:v>
                </c:pt>
                <c:pt idx="721">
                  <c:v>43388</c:v>
                </c:pt>
                <c:pt idx="722">
                  <c:v>43389</c:v>
                </c:pt>
                <c:pt idx="723">
                  <c:v>43390</c:v>
                </c:pt>
                <c:pt idx="724">
                  <c:v>43391</c:v>
                </c:pt>
                <c:pt idx="725">
                  <c:v>43392</c:v>
                </c:pt>
                <c:pt idx="726">
                  <c:v>43395</c:v>
                </c:pt>
                <c:pt idx="727">
                  <c:v>43396</c:v>
                </c:pt>
                <c:pt idx="728">
                  <c:v>43397</c:v>
                </c:pt>
                <c:pt idx="729">
                  <c:v>43398</c:v>
                </c:pt>
                <c:pt idx="730">
                  <c:v>43399</c:v>
                </c:pt>
                <c:pt idx="731">
                  <c:v>43402</c:v>
                </c:pt>
                <c:pt idx="732">
                  <c:v>43403</c:v>
                </c:pt>
                <c:pt idx="733">
                  <c:v>43404</c:v>
                </c:pt>
                <c:pt idx="734">
                  <c:v>43405</c:v>
                </c:pt>
                <c:pt idx="735">
                  <c:v>43406</c:v>
                </c:pt>
                <c:pt idx="736">
                  <c:v>43409</c:v>
                </c:pt>
                <c:pt idx="737">
                  <c:v>43410</c:v>
                </c:pt>
                <c:pt idx="738">
                  <c:v>43411</c:v>
                </c:pt>
                <c:pt idx="739">
                  <c:v>43412</c:v>
                </c:pt>
                <c:pt idx="740">
                  <c:v>43413</c:v>
                </c:pt>
                <c:pt idx="741">
                  <c:v>43416</c:v>
                </c:pt>
                <c:pt idx="742">
                  <c:v>43417</c:v>
                </c:pt>
                <c:pt idx="743">
                  <c:v>43418</c:v>
                </c:pt>
                <c:pt idx="744">
                  <c:v>43419</c:v>
                </c:pt>
                <c:pt idx="745">
                  <c:v>43420</c:v>
                </c:pt>
                <c:pt idx="746">
                  <c:v>43423</c:v>
                </c:pt>
                <c:pt idx="747">
                  <c:v>43424</c:v>
                </c:pt>
                <c:pt idx="748">
                  <c:v>43425</c:v>
                </c:pt>
                <c:pt idx="749">
                  <c:v>43426</c:v>
                </c:pt>
                <c:pt idx="750">
                  <c:v>43427</c:v>
                </c:pt>
                <c:pt idx="751">
                  <c:v>43430</c:v>
                </c:pt>
                <c:pt idx="752">
                  <c:v>43431</c:v>
                </c:pt>
                <c:pt idx="753">
                  <c:v>43432</c:v>
                </c:pt>
                <c:pt idx="754">
                  <c:v>43433</c:v>
                </c:pt>
                <c:pt idx="755">
                  <c:v>43434</c:v>
                </c:pt>
                <c:pt idx="756">
                  <c:v>43437</c:v>
                </c:pt>
                <c:pt idx="757">
                  <c:v>43438</c:v>
                </c:pt>
                <c:pt idx="758">
                  <c:v>43439</c:v>
                </c:pt>
                <c:pt idx="759">
                  <c:v>43440</c:v>
                </c:pt>
                <c:pt idx="760">
                  <c:v>43441</c:v>
                </c:pt>
                <c:pt idx="761">
                  <c:v>43444</c:v>
                </c:pt>
                <c:pt idx="762">
                  <c:v>43445</c:v>
                </c:pt>
                <c:pt idx="763">
                  <c:v>43446</c:v>
                </c:pt>
                <c:pt idx="764">
                  <c:v>43447</c:v>
                </c:pt>
                <c:pt idx="765">
                  <c:v>43448</c:v>
                </c:pt>
                <c:pt idx="766">
                  <c:v>43451</c:v>
                </c:pt>
                <c:pt idx="767">
                  <c:v>43452</c:v>
                </c:pt>
                <c:pt idx="768">
                  <c:v>43453</c:v>
                </c:pt>
                <c:pt idx="769">
                  <c:v>43454</c:v>
                </c:pt>
                <c:pt idx="770">
                  <c:v>43455</c:v>
                </c:pt>
                <c:pt idx="771">
                  <c:v>43458</c:v>
                </c:pt>
                <c:pt idx="772">
                  <c:v>43459</c:v>
                </c:pt>
                <c:pt idx="773">
                  <c:v>43460</c:v>
                </c:pt>
                <c:pt idx="774">
                  <c:v>43461</c:v>
                </c:pt>
                <c:pt idx="775">
                  <c:v>43462</c:v>
                </c:pt>
                <c:pt idx="776">
                  <c:v>43465</c:v>
                </c:pt>
                <c:pt idx="777">
                  <c:v>43466</c:v>
                </c:pt>
                <c:pt idx="778">
                  <c:v>43467</c:v>
                </c:pt>
                <c:pt idx="779">
                  <c:v>43468</c:v>
                </c:pt>
                <c:pt idx="780">
                  <c:v>43469</c:v>
                </c:pt>
                <c:pt idx="781">
                  <c:v>43472</c:v>
                </c:pt>
                <c:pt idx="782">
                  <c:v>43473</c:v>
                </c:pt>
                <c:pt idx="783">
                  <c:v>43474</c:v>
                </c:pt>
                <c:pt idx="784">
                  <c:v>43475</c:v>
                </c:pt>
                <c:pt idx="785">
                  <c:v>43476</c:v>
                </c:pt>
                <c:pt idx="786">
                  <c:v>43479</c:v>
                </c:pt>
                <c:pt idx="787">
                  <c:v>43480</c:v>
                </c:pt>
                <c:pt idx="788">
                  <c:v>43481</c:v>
                </c:pt>
                <c:pt idx="789">
                  <c:v>43482</c:v>
                </c:pt>
                <c:pt idx="790">
                  <c:v>43483</c:v>
                </c:pt>
                <c:pt idx="791">
                  <c:v>43486</c:v>
                </c:pt>
                <c:pt idx="792">
                  <c:v>43487</c:v>
                </c:pt>
                <c:pt idx="793">
                  <c:v>43488</c:v>
                </c:pt>
                <c:pt idx="794">
                  <c:v>43489</c:v>
                </c:pt>
                <c:pt idx="795">
                  <c:v>43490</c:v>
                </c:pt>
                <c:pt idx="796">
                  <c:v>43491</c:v>
                </c:pt>
                <c:pt idx="797">
                  <c:v>43492</c:v>
                </c:pt>
                <c:pt idx="798">
                  <c:v>43493</c:v>
                </c:pt>
                <c:pt idx="799">
                  <c:v>43494</c:v>
                </c:pt>
                <c:pt idx="800">
                  <c:v>43495</c:v>
                </c:pt>
                <c:pt idx="801">
                  <c:v>43496</c:v>
                </c:pt>
                <c:pt idx="802">
                  <c:v>43497</c:v>
                </c:pt>
                <c:pt idx="803">
                  <c:v>43498</c:v>
                </c:pt>
                <c:pt idx="804">
                  <c:v>43499</c:v>
                </c:pt>
                <c:pt idx="805">
                  <c:v>43500</c:v>
                </c:pt>
                <c:pt idx="806">
                  <c:v>43501</c:v>
                </c:pt>
                <c:pt idx="807">
                  <c:v>43502</c:v>
                </c:pt>
                <c:pt idx="808">
                  <c:v>43503</c:v>
                </c:pt>
                <c:pt idx="809">
                  <c:v>43504</c:v>
                </c:pt>
                <c:pt idx="810">
                  <c:v>43507</c:v>
                </c:pt>
                <c:pt idx="811">
                  <c:v>43508</c:v>
                </c:pt>
                <c:pt idx="812">
                  <c:v>43509</c:v>
                </c:pt>
                <c:pt idx="813">
                  <c:v>43510</c:v>
                </c:pt>
                <c:pt idx="814">
                  <c:v>43511</c:v>
                </c:pt>
                <c:pt idx="815">
                  <c:v>43514</c:v>
                </c:pt>
                <c:pt idx="816">
                  <c:v>43515</c:v>
                </c:pt>
                <c:pt idx="817">
                  <c:v>43516</c:v>
                </c:pt>
                <c:pt idx="818">
                  <c:v>43517</c:v>
                </c:pt>
                <c:pt idx="819">
                  <c:v>43518</c:v>
                </c:pt>
                <c:pt idx="820">
                  <c:v>43521</c:v>
                </c:pt>
                <c:pt idx="821">
                  <c:v>43522</c:v>
                </c:pt>
                <c:pt idx="822">
                  <c:v>43523</c:v>
                </c:pt>
                <c:pt idx="823">
                  <c:v>43524</c:v>
                </c:pt>
                <c:pt idx="824">
                  <c:v>43525</c:v>
                </c:pt>
                <c:pt idx="825">
                  <c:v>43528</c:v>
                </c:pt>
                <c:pt idx="826">
                  <c:v>43529</c:v>
                </c:pt>
                <c:pt idx="827">
                  <c:v>43530</c:v>
                </c:pt>
                <c:pt idx="828">
                  <c:v>43531</c:v>
                </c:pt>
                <c:pt idx="829">
                  <c:v>43532</c:v>
                </c:pt>
                <c:pt idx="830">
                  <c:v>43535</c:v>
                </c:pt>
                <c:pt idx="831">
                  <c:v>43536</c:v>
                </c:pt>
                <c:pt idx="832">
                  <c:v>43537</c:v>
                </c:pt>
                <c:pt idx="833">
                  <c:v>43538</c:v>
                </c:pt>
                <c:pt idx="834">
                  <c:v>43539</c:v>
                </c:pt>
                <c:pt idx="835">
                  <c:v>43542</c:v>
                </c:pt>
                <c:pt idx="836">
                  <c:v>43543</c:v>
                </c:pt>
                <c:pt idx="837">
                  <c:v>43544</c:v>
                </c:pt>
                <c:pt idx="838">
                  <c:v>43545</c:v>
                </c:pt>
                <c:pt idx="839">
                  <c:v>43546</c:v>
                </c:pt>
                <c:pt idx="840">
                  <c:v>43549</c:v>
                </c:pt>
                <c:pt idx="841">
                  <c:v>43550</c:v>
                </c:pt>
                <c:pt idx="842">
                  <c:v>43551</c:v>
                </c:pt>
                <c:pt idx="843">
                  <c:v>43552</c:v>
                </c:pt>
                <c:pt idx="844">
                  <c:v>43553</c:v>
                </c:pt>
                <c:pt idx="845">
                  <c:v>43556</c:v>
                </c:pt>
                <c:pt idx="846">
                  <c:v>43557</c:v>
                </c:pt>
                <c:pt idx="847">
                  <c:v>43558</c:v>
                </c:pt>
                <c:pt idx="848">
                  <c:v>43559</c:v>
                </c:pt>
                <c:pt idx="849">
                  <c:v>43560</c:v>
                </c:pt>
                <c:pt idx="850">
                  <c:v>43563</c:v>
                </c:pt>
                <c:pt idx="851">
                  <c:v>43564</c:v>
                </c:pt>
                <c:pt idx="852">
                  <c:v>43565</c:v>
                </c:pt>
                <c:pt idx="853">
                  <c:v>43566</c:v>
                </c:pt>
                <c:pt idx="854">
                  <c:v>43567</c:v>
                </c:pt>
                <c:pt idx="855">
                  <c:v>43570</c:v>
                </c:pt>
                <c:pt idx="856">
                  <c:v>43571</c:v>
                </c:pt>
                <c:pt idx="857">
                  <c:v>43572</c:v>
                </c:pt>
                <c:pt idx="858">
                  <c:v>43573</c:v>
                </c:pt>
                <c:pt idx="859">
                  <c:v>43574</c:v>
                </c:pt>
                <c:pt idx="860">
                  <c:v>43577</c:v>
                </c:pt>
                <c:pt idx="861">
                  <c:v>43578</c:v>
                </c:pt>
                <c:pt idx="862">
                  <c:v>43579</c:v>
                </c:pt>
                <c:pt idx="863">
                  <c:v>43580</c:v>
                </c:pt>
                <c:pt idx="864">
                  <c:v>43581</c:v>
                </c:pt>
                <c:pt idx="865">
                  <c:v>43584</c:v>
                </c:pt>
                <c:pt idx="866">
                  <c:v>43585</c:v>
                </c:pt>
                <c:pt idx="867">
                  <c:v>43586</c:v>
                </c:pt>
                <c:pt idx="868">
                  <c:v>43587</c:v>
                </c:pt>
                <c:pt idx="869">
                  <c:v>43588</c:v>
                </c:pt>
                <c:pt idx="870">
                  <c:v>43591</c:v>
                </c:pt>
                <c:pt idx="871">
                  <c:v>43592</c:v>
                </c:pt>
                <c:pt idx="872">
                  <c:v>43593</c:v>
                </c:pt>
                <c:pt idx="873">
                  <c:v>43594</c:v>
                </c:pt>
                <c:pt idx="874">
                  <c:v>43595</c:v>
                </c:pt>
                <c:pt idx="875">
                  <c:v>43598</c:v>
                </c:pt>
                <c:pt idx="876">
                  <c:v>43599</c:v>
                </c:pt>
                <c:pt idx="877">
                  <c:v>43600</c:v>
                </c:pt>
                <c:pt idx="878">
                  <c:v>43601</c:v>
                </c:pt>
                <c:pt idx="879">
                  <c:v>43602</c:v>
                </c:pt>
                <c:pt idx="880">
                  <c:v>43605</c:v>
                </c:pt>
                <c:pt idx="881">
                  <c:v>43606</c:v>
                </c:pt>
                <c:pt idx="882">
                  <c:v>43607</c:v>
                </c:pt>
                <c:pt idx="883">
                  <c:v>43608</c:v>
                </c:pt>
                <c:pt idx="884">
                  <c:v>43609</c:v>
                </c:pt>
                <c:pt idx="885">
                  <c:v>43612</c:v>
                </c:pt>
                <c:pt idx="886">
                  <c:v>43613</c:v>
                </c:pt>
                <c:pt idx="887">
                  <c:v>43614</c:v>
                </c:pt>
                <c:pt idx="888">
                  <c:v>43615</c:v>
                </c:pt>
                <c:pt idx="889">
                  <c:v>43616</c:v>
                </c:pt>
                <c:pt idx="890">
                  <c:v>43619</c:v>
                </c:pt>
                <c:pt idx="891">
                  <c:v>43620</c:v>
                </c:pt>
                <c:pt idx="892">
                  <c:v>43621</c:v>
                </c:pt>
                <c:pt idx="893">
                  <c:v>43622</c:v>
                </c:pt>
                <c:pt idx="894">
                  <c:v>43623</c:v>
                </c:pt>
                <c:pt idx="895">
                  <c:v>43626</c:v>
                </c:pt>
                <c:pt idx="896">
                  <c:v>43627</c:v>
                </c:pt>
                <c:pt idx="897">
                  <c:v>43628</c:v>
                </c:pt>
                <c:pt idx="898">
                  <c:v>43629</c:v>
                </c:pt>
                <c:pt idx="899">
                  <c:v>43630</c:v>
                </c:pt>
                <c:pt idx="900">
                  <c:v>43633</c:v>
                </c:pt>
                <c:pt idx="901">
                  <c:v>43634</c:v>
                </c:pt>
                <c:pt idx="902">
                  <c:v>43635</c:v>
                </c:pt>
                <c:pt idx="903">
                  <c:v>43636</c:v>
                </c:pt>
                <c:pt idx="904">
                  <c:v>43637</c:v>
                </c:pt>
                <c:pt idx="905">
                  <c:v>43640</c:v>
                </c:pt>
                <c:pt idx="906">
                  <c:v>43641</c:v>
                </c:pt>
                <c:pt idx="907">
                  <c:v>43642</c:v>
                </c:pt>
                <c:pt idx="908">
                  <c:v>43643</c:v>
                </c:pt>
                <c:pt idx="909">
                  <c:v>43644</c:v>
                </c:pt>
                <c:pt idx="910">
                  <c:v>43647</c:v>
                </c:pt>
                <c:pt idx="911">
                  <c:v>43648</c:v>
                </c:pt>
                <c:pt idx="912">
                  <c:v>43649</c:v>
                </c:pt>
                <c:pt idx="913">
                  <c:v>43650</c:v>
                </c:pt>
                <c:pt idx="914">
                  <c:v>43651</c:v>
                </c:pt>
                <c:pt idx="915">
                  <c:v>43654</c:v>
                </c:pt>
                <c:pt idx="916">
                  <c:v>43655</c:v>
                </c:pt>
                <c:pt idx="917">
                  <c:v>43656</c:v>
                </c:pt>
                <c:pt idx="918">
                  <c:v>43657</c:v>
                </c:pt>
                <c:pt idx="919">
                  <c:v>43658</c:v>
                </c:pt>
                <c:pt idx="920">
                  <c:v>43661</c:v>
                </c:pt>
                <c:pt idx="921">
                  <c:v>43662</c:v>
                </c:pt>
                <c:pt idx="922">
                  <c:v>43663</c:v>
                </c:pt>
                <c:pt idx="923">
                  <c:v>43664</c:v>
                </c:pt>
                <c:pt idx="924">
                  <c:v>43665</c:v>
                </c:pt>
                <c:pt idx="925">
                  <c:v>43668</c:v>
                </c:pt>
                <c:pt idx="926">
                  <c:v>43669</c:v>
                </c:pt>
                <c:pt idx="927">
                  <c:v>43670</c:v>
                </c:pt>
                <c:pt idx="928">
                  <c:v>43671</c:v>
                </c:pt>
                <c:pt idx="929">
                  <c:v>43672</c:v>
                </c:pt>
                <c:pt idx="930">
                  <c:v>43675</c:v>
                </c:pt>
                <c:pt idx="931">
                  <c:v>43676</c:v>
                </c:pt>
                <c:pt idx="932">
                  <c:v>43677</c:v>
                </c:pt>
                <c:pt idx="933">
                  <c:v>43678</c:v>
                </c:pt>
                <c:pt idx="934">
                  <c:v>43679</c:v>
                </c:pt>
                <c:pt idx="935">
                  <c:v>43682</c:v>
                </c:pt>
                <c:pt idx="936">
                  <c:v>43683</c:v>
                </c:pt>
                <c:pt idx="937">
                  <c:v>43684</c:v>
                </c:pt>
                <c:pt idx="938">
                  <c:v>43685</c:v>
                </c:pt>
                <c:pt idx="939">
                  <c:v>43686</c:v>
                </c:pt>
                <c:pt idx="940">
                  <c:v>43689</c:v>
                </c:pt>
                <c:pt idx="941">
                  <c:v>43690</c:v>
                </c:pt>
                <c:pt idx="942">
                  <c:v>43691</c:v>
                </c:pt>
                <c:pt idx="943">
                  <c:v>43692</c:v>
                </c:pt>
                <c:pt idx="944">
                  <c:v>43693</c:v>
                </c:pt>
                <c:pt idx="945">
                  <c:v>43696</c:v>
                </c:pt>
                <c:pt idx="946">
                  <c:v>43697</c:v>
                </c:pt>
                <c:pt idx="947">
                  <c:v>43698</c:v>
                </c:pt>
                <c:pt idx="948">
                  <c:v>43699</c:v>
                </c:pt>
                <c:pt idx="949">
                  <c:v>43700</c:v>
                </c:pt>
                <c:pt idx="950">
                  <c:v>43703</c:v>
                </c:pt>
                <c:pt idx="951">
                  <c:v>43704</c:v>
                </c:pt>
                <c:pt idx="952">
                  <c:v>43705</c:v>
                </c:pt>
                <c:pt idx="953">
                  <c:v>43706</c:v>
                </c:pt>
                <c:pt idx="954">
                  <c:v>43707</c:v>
                </c:pt>
                <c:pt idx="955">
                  <c:v>43710</c:v>
                </c:pt>
                <c:pt idx="956">
                  <c:v>43711</c:v>
                </c:pt>
                <c:pt idx="957">
                  <c:v>43712</c:v>
                </c:pt>
                <c:pt idx="958">
                  <c:v>43713</c:v>
                </c:pt>
                <c:pt idx="959">
                  <c:v>43714</c:v>
                </c:pt>
                <c:pt idx="960">
                  <c:v>43717</c:v>
                </c:pt>
                <c:pt idx="961">
                  <c:v>43718</c:v>
                </c:pt>
                <c:pt idx="962">
                  <c:v>43719</c:v>
                </c:pt>
                <c:pt idx="963">
                  <c:v>43720</c:v>
                </c:pt>
                <c:pt idx="964">
                  <c:v>43721</c:v>
                </c:pt>
                <c:pt idx="965">
                  <c:v>43724</c:v>
                </c:pt>
                <c:pt idx="966">
                  <c:v>43725</c:v>
                </c:pt>
                <c:pt idx="967">
                  <c:v>43726</c:v>
                </c:pt>
                <c:pt idx="968">
                  <c:v>43727</c:v>
                </c:pt>
                <c:pt idx="969">
                  <c:v>43728</c:v>
                </c:pt>
                <c:pt idx="970">
                  <c:v>43731</c:v>
                </c:pt>
                <c:pt idx="971">
                  <c:v>43732</c:v>
                </c:pt>
                <c:pt idx="972">
                  <c:v>43733</c:v>
                </c:pt>
                <c:pt idx="973">
                  <c:v>43734</c:v>
                </c:pt>
                <c:pt idx="974">
                  <c:v>43735</c:v>
                </c:pt>
                <c:pt idx="975">
                  <c:v>43738</c:v>
                </c:pt>
                <c:pt idx="976">
                  <c:v>43739</c:v>
                </c:pt>
                <c:pt idx="977">
                  <c:v>43740</c:v>
                </c:pt>
                <c:pt idx="978">
                  <c:v>43741</c:v>
                </c:pt>
                <c:pt idx="979">
                  <c:v>43742</c:v>
                </c:pt>
                <c:pt idx="980">
                  <c:v>43745</c:v>
                </c:pt>
                <c:pt idx="981">
                  <c:v>43746</c:v>
                </c:pt>
                <c:pt idx="982">
                  <c:v>43747</c:v>
                </c:pt>
                <c:pt idx="983">
                  <c:v>43748</c:v>
                </c:pt>
                <c:pt idx="984">
                  <c:v>43749</c:v>
                </c:pt>
                <c:pt idx="985">
                  <c:v>43752</c:v>
                </c:pt>
                <c:pt idx="986">
                  <c:v>43753</c:v>
                </c:pt>
                <c:pt idx="987">
                  <c:v>43754</c:v>
                </c:pt>
                <c:pt idx="988">
                  <c:v>43755</c:v>
                </c:pt>
                <c:pt idx="989">
                  <c:v>43756</c:v>
                </c:pt>
                <c:pt idx="990">
                  <c:v>43759</c:v>
                </c:pt>
                <c:pt idx="991">
                  <c:v>43760</c:v>
                </c:pt>
                <c:pt idx="992">
                  <c:v>43761</c:v>
                </c:pt>
                <c:pt idx="993">
                  <c:v>43762</c:v>
                </c:pt>
                <c:pt idx="994">
                  <c:v>43763</c:v>
                </c:pt>
                <c:pt idx="995">
                  <c:v>43766</c:v>
                </c:pt>
                <c:pt idx="996">
                  <c:v>43767</c:v>
                </c:pt>
                <c:pt idx="997">
                  <c:v>43768</c:v>
                </c:pt>
                <c:pt idx="998">
                  <c:v>43769</c:v>
                </c:pt>
                <c:pt idx="999">
                  <c:v>43770</c:v>
                </c:pt>
                <c:pt idx="1000">
                  <c:v>43773</c:v>
                </c:pt>
                <c:pt idx="1001">
                  <c:v>43774</c:v>
                </c:pt>
                <c:pt idx="1002">
                  <c:v>43775</c:v>
                </c:pt>
                <c:pt idx="1003">
                  <c:v>43776</c:v>
                </c:pt>
                <c:pt idx="1004">
                  <c:v>43777</c:v>
                </c:pt>
                <c:pt idx="1005">
                  <c:v>43780</c:v>
                </c:pt>
                <c:pt idx="1006">
                  <c:v>43781</c:v>
                </c:pt>
                <c:pt idx="1007">
                  <c:v>43782</c:v>
                </c:pt>
                <c:pt idx="1008">
                  <c:v>43783</c:v>
                </c:pt>
                <c:pt idx="1009">
                  <c:v>43784</c:v>
                </c:pt>
                <c:pt idx="1010">
                  <c:v>43787</c:v>
                </c:pt>
                <c:pt idx="1011">
                  <c:v>43788</c:v>
                </c:pt>
                <c:pt idx="1012">
                  <c:v>43789</c:v>
                </c:pt>
                <c:pt idx="1013">
                  <c:v>43790</c:v>
                </c:pt>
                <c:pt idx="1014">
                  <c:v>43791</c:v>
                </c:pt>
                <c:pt idx="1015">
                  <c:v>43794</c:v>
                </c:pt>
                <c:pt idx="1016">
                  <c:v>43795</c:v>
                </c:pt>
                <c:pt idx="1017">
                  <c:v>43796</c:v>
                </c:pt>
                <c:pt idx="1018">
                  <c:v>43797</c:v>
                </c:pt>
                <c:pt idx="1019">
                  <c:v>43798</c:v>
                </c:pt>
                <c:pt idx="1020">
                  <c:v>43801</c:v>
                </c:pt>
                <c:pt idx="1021">
                  <c:v>43802</c:v>
                </c:pt>
                <c:pt idx="1022">
                  <c:v>43803</c:v>
                </c:pt>
                <c:pt idx="1023">
                  <c:v>43804</c:v>
                </c:pt>
                <c:pt idx="1024">
                  <c:v>43805</c:v>
                </c:pt>
                <c:pt idx="1025">
                  <c:v>43808</c:v>
                </c:pt>
                <c:pt idx="1026">
                  <c:v>43809</c:v>
                </c:pt>
                <c:pt idx="1027">
                  <c:v>43810</c:v>
                </c:pt>
                <c:pt idx="1028">
                  <c:v>43811</c:v>
                </c:pt>
                <c:pt idx="1029">
                  <c:v>43812</c:v>
                </c:pt>
                <c:pt idx="1030">
                  <c:v>43815</c:v>
                </c:pt>
                <c:pt idx="1031">
                  <c:v>43816</c:v>
                </c:pt>
                <c:pt idx="1032">
                  <c:v>43817</c:v>
                </c:pt>
                <c:pt idx="1033">
                  <c:v>43818</c:v>
                </c:pt>
                <c:pt idx="1034">
                  <c:v>43819</c:v>
                </c:pt>
                <c:pt idx="1035">
                  <c:v>43822</c:v>
                </c:pt>
                <c:pt idx="1036">
                  <c:v>43823</c:v>
                </c:pt>
                <c:pt idx="1037">
                  <c:v>43824</c:v>
                </c:pt>
                <c:pt idx="1038">
                  <c:v>43825</c:v>
                </c:pt>
                <c:pt idx="1039">
                  <c:v>43826</c:v>
                </c:pt>
                <c:pt idx="1040">
                  <c:v>43829</c:v>
                </c:pt>
                <c:pt idx="1041">
                  <c:v>43830</c:v>
                </c:pt>
                <c:pt idx="1042">
                  <c:v>43831</c:v>
                </c:pt>
                <c:pt idx="1043">
                  <c:v>43832</c:v>
                </c:pt>
                <c:pt idx="1044">
                  <c:v>43833</c:v>
                </c:pt>
                <c:pt idx="1045">
                  <c:v>43836</c:v>
                </c:pt>
                <c:pt idx="1046">
                  <c:v>43837</c:v>
                </c:pt>
                <c:pt idx="1047">
                  <c:v>43838</c:v>
                </c:pt>
                <c:pt idx="1048">
                  <c:v>43839</c:v>
                </c:pt>
                <c:pt idx="1049">
                  <c:v>43840</c:v>
                </c:pt>
                <c:pt idx="1050">
                  <c:v>43843</c:v>
                </c:pt>
                <c:pt idx="1051">
                  <c:v>43844</c:v>
                </c:pt>
                <c:pt idx="1052">
                  <c:v>43845</c:v>
                </c:pt>
                <c:pt idx="1053">
                  <c:v>43846</c:v>
                </c:pt>
                <c:pt idx="1054">
                  <c:v>43847</c:v>
                </c:pt>
                <c:pt idx="1055">
                  <c:v>43850</c:v>
                </c:pt>
                <c:pt idx="1056">
                  <c:v>43851</c:v>
                </c:pt>
                <c:pt idx="1057">
                  <c:v>43852</c:v>
                </c:pt>
                <c:pt idx="1058">
                  <c:v>43853</c:v>
                </c:pt>
                <c:pt idx="1059">
                  <c:v>43854</c:v>
                </c:pt>
                <c:pt idx="1060">
                  <c:v>43857</c:v>
                </c:pt>
                <c:pt idx="1061">
                  <c:v>43858</c:v>
                </c:pt>
                <c:pt idx="1062">
                  <c:v>43859</c:v>
                </c:pt>
                <c:pt idx="1063">
                  <c:v>43860</c:v>
                </c:pt>
                <c:pt idx="1064">
                  <c:v>43861</c:v>
                </c:pt>
                <c:pt idx="1065">
                  <c:v>43864</c:v>
                </c:pt>
                <c:pt idx="1066">
                  <c:v>43865</c:v>
                </c:pt>
                <c:pt idx="1067">
                  <c:v>43866</c:v>
                </c:pt>
                <c:pt idx="1068">
                  <c:v>43867</c:v>
                </c:pt>
                <c:pt idx="1069">
                  <c:v>43868</c:v>
                </c:pt>
                <c:pt idx="1070">
                  <c:v>43871</c:v>
                </c:pt>
                <c:pt idx="1071">
                  <c:v>43872</c:v>
                </c:pt>
                <c:pt idx="1072">
                  <c:v>43873</c:v>
                </c:pt>
                <c:pt idx="1073">
                  <c:v>43874</c:v>
                </c:pt>
                <c:pt idx="1074">
                  <c:v>43875</c:v>
                </c:pt>
                <c:pt idx="1075">
                  <c:v>43878</c:v>
                </c:pt>
                <c:pt idx="1076">
                  <c:v>43879</c:v>
                </c:pt>
                <c:pt idx="1077">
                  <c:v>43880</c:v>
                </c:pt>
                <c:pt idx="1078">
                  <c:v>43881</c:v>
                </c:pt>
                <c:pt idx="1079">
                  <c:v>43882</c:v>
                </c:pt>
                <c:pt idx="1080">
                  <c:v>43885</c:v>
                </c:pt>
                <c:pt idx="1081">
                  <c:v>43886</c:v>
                </c:pt>
                <c:pt idx="1082">
                  <c:v>43887</c:v>
                </c:pt>
                <c:pt idx="1083">
                  <c:v>43888</c:v>
                </c:pt>
                <c:pt idx="1084">
                  <c:v>43889</c:v>
                </c:pt>
                <c:pt idx="1085">
                  <c:v>43892</c:v>
                </c:pt>
                <c:pt idx="1086">
                  <c:v>43893</c:v>
                </c:pt>
                <c:pt idx="1087">
                  <c:v>43894</c:v>
                </c:pt>
                <c:pt idx="1088">
                  <c:v>43895</c:v>
                </c:pt>
                <c:pt idx="1089">
                  <c:v>43896</c:v>
                </c:pt>
                <c:pt idx="1090">
                  <c:v>43899</c:v>
                </c:pt>
                <c:pt idx="1091">
                  <c:v>43900</c:v>
                </c:pt>
                <c:pt idx="1092">
                  <c:v>43901</c:v>
                </c:pt>
                <c:pt idx="1093">
                  <c:v>43902</c:v>
                </c:pt>
                <c:pt idx="1094">
                  <c:v>43903</c:v>
                </c:pt>
                <c:pt idx="1095">
                  <c:v>43906</c:v>
                </c:pt>
                <c:pt idx="1096">
                  <c:v>43907</c:v>
                </c:pt>
                <c:pt idx="1097">
                  <c:v>43908</c:v>
                </c:pt>
                <c:pt idx="1098">
                  <c:v>43909</c:v>
                </c:pt>
                <c:pt idx="1099">
                  <c:v>43910</c:v>
                </c:pt>
                <c:pt idx="1100">
                  <c:v>43913</c:v>
                </c:pt>
                <c:pt idx="1101">
                  <c:v>43914</c:v>
                </c:pt>
                <c:pt idx="1102">
                  <c:v>43915</c:v>
                </c:pt>
                <c:pt idx="1103">
                  <c:v>43916</c:v>
                </c:pt>
                <c:pt idx="1104">
                  <c:v>43917</c:v>
                </c:pt>
                <c:pt idx="1105">
                  <c:v>43920</c:v>
                </c:pt>
                <c:pt idx="1106">
                  <c:v>43922</c:v>
                </c:pt>
                <c:pt idx="1107">
                  <c:v>43952</c:v>
                </c:pt>
                <c:pt idx="1108">
                  <c:v>43983</c:v>
                </c:pt>
                <c:pt idx="1109">
                  <c:v>44013</c:v>
                </c:pt>
                <c:pt idx="1110">
                  <c:v>44044</c:v>
                </c:pt>
                <c:pt idx="1111">
                  <c:v>44075</c:v>
                </c:pt>
                <c:pt idx="1112">
                  <c:v>44105</c:v>
                </c:pt>
                <c:pt idx="1113">
                  <c:v>44136</c:v>
                </c:pt>
                <c:pt idx="1114">
                  <c:v>44166</c:v>
                </c:pt>
                <c:pt idx="1115">
                  <c:v>44197</c:v>
                </c:pt>
                <c:pt idx="1116">
                  <c:v>44228</c:v>
                </c:pt>
                <c:pt idx="1117">
                  <c:v>44256</c:v>
                </c:pt>
                <c:pt idx="1118">
                  <c:v>44287</c:v>
                </c:pt>
                <c:pt idx="1119">
                  <c:v>44317</c:v>
                </c:pt>
                <c:pt idx="1120">
                  <c:v>44348</c:v>
                </c:pt>
                <c:pt idx="1121">
                  <c:v>44378</c:v>
                </c:pt>
                <c:pt idx="1122">
                  <c:v>44409</c:v>
                </c:pt>
                <c:pt idx="1123">
                  <c:v>44440</c:v>
                </c:pt>
                <c:pt idx="1124">
                  <c:v>44470</c:v>
                </c:pt>
                <c:pt idx="1125">
                  <c:v>44501</c:v>
                </c:pt>
                <c:pt idx="1126">
                  <c:v>44531</c:v>
                </c:pt>
                <c:pt idx="1127">
                  <c:v>44562</c:v>
                </c:pt>
                <c:pt idx="1128">
                  <c:v>44593</c:v>
                </c:pt>
                <c:pt idx="1129">
                  <c:v>44621</c:v>
                </c:pt>
                <c:pt idx="1130">
                  <c:v>44652</c:v>
                </c:pt>
                <c:pt idx="1131">
                  <c:v>44682</c:v>
                </c:pt>
                <c:pt idx="1132">
                  <c:v>44713</c:v>
                </c:pt>
                <c:pt idx="1133">
                  <c:v>44743</c:v>
                </c:pt>
                <c:pt idx="1134">
                  <c:v>44774</c:v>
                </c:pt>
                <c:pt idx="1135">
                  <c:v>44805</c:v>
                </c:pt>
                <c:pt idx="1136">
                  <c:v>44835</c:v>
                </c:pt>
                <c:pt idx="1137">
                  <c:v>44866</c:v>
                </c:pt>
                <c:pt idx="1138">
                  <c:v>44896</c:v>
                </c:pt>
              </c:numCache>
            </c:numRef>
          </c:cat>
          <c:val>
            <c:numRef>
              <c:f>'Figure 1.SF.3.'!$V$9:$V$1147</c:f>
              <c:numCache>
                <c:formatCode>0.00</c:formatCode>
                <c:ptCount val="1139"/>
                <c:pt idx="0" formatCode="General">
                  <c:v>100</c:v>
                </c:pt>
                <c:pt idx="1">
                  <c:v>97.991820000000004</c:v>
                </c:pt>
                <c:pt idx="2">
                  <c:v>98.661209999999997</c:v>
                </c:pt>
                <c:pt idx="3">
                  <c:v>98.167140000000003</c:v>
                </c:pt>
                <c:pt idx="4">
                  <c:v>96.137699999999995</c:v>
                </c:pt>
                <c:pt idx="5">
                  <c:v>95.255799999999979</c:v>
                </c:pt>
                <c:pt idx="6">
                  <c:v>93.040430000000001</c:v>
                </c:pt>
                <c:pt idx="7">
                  <c:v>92.270099999999999</c:v>
                </c:pt>
                <c:pt idx="8">
                  <c:v>93.242310000000003</c:v>
                </c:pt>
                <c:pt idx="9">
                  <c:v>93.917019999999994</c:v>
                </c:pt>
                <c:pt idx="10">
                  <c:v>91.961960000000005</c:v>
                </c:pt>
                <c:pt idx="11">
                  <c:v>93.035120000000006</c:v>
                </c:pt>
                <c:pt idx="12">
                  <c:v>93.816079999999999</c:v>
                </c:pt>
                <c:pt idx="13">
                  <c:v>92.556979999999982</c:v>
                </c:pt>
                <c:pt idx="14">
                  <c:v>94.193270000000012</c:v>
                </c:pt>
                <c:pt idx="15">
                  <c:v>94.549220000000005</c:v>
                </c:pt>
                <c:pt idx="16">
                  <c:v>93.906390000000002</c:v>
                </c:pt>
                <c:pt idx="17">
                  <c:v>96.599900000000005</c:v>
                </c:pt>
                <c:pt idx="18">
                  <c:v>97.673059999999978</c:v>
                </c:pt>
                <c:pt idx="19">
                  <c:v>96.472399999999979</c:v>
                </c:pt>
                <c:pt idx="20">
                  <c:v>97.115229999999997</c:v>
                </c:pt>
                <c:pt idx="21">
                  <c:v>97.136479999999978</c:v>
                </c:pt>
                <c:pt idx="22">
                  <c:v>96.785849999999982</c:v>
                </c:pt>
                <c:pt idx="23">
                  <c:v>98.57089999999998</c:v>
                </c:pt>
                <c:pt idx="24">
                  <c:v>99.702489999999983</c:v>
                </c:pt>
                <c:pt idx="25">
                  <c:v>98.459329999999994</c:v>
                </c:pt>
                <c:pt idx="26">
                  <c:v>98.034319999999994</c:v>
                </c:pt>
                <c:pt idx="27">
                  <c:v>95.925200000000004</c:v>
                </c:pt>
                <c:pt idx="28">
                  <c:v>94.565160000000006</c:v>
                </c:pt>
                <c:pt idx="29">
                  <c:v>94.65546999999998</c:v>
                </c:pt>
                <c:pt idx="30">
                  <c:v>95.771130000000014</c:v>
                </c:pt>
                <c:pt idx="31">
                  <c:v>97.168359999999979</c:v>
                </c:pt>
                <c:pt idx="32">
                  <c:v>96.92398</c:v>
                </c:pt>
                <c:pt idx="33">
                  <c:v>97.508369999999999</c:v>
                </c:pt>
                <c:pt idx="34">
                  <c:v>97.23742</c:v>
                </c:pt>
                <c:pt idx="35">
                  <c:v>98.268079999999998</c:v>
                </c:pt>
                <c:pt idx="36">
                  <c:v>99.824680000000001</c:v>
                </c:pt>
                <c:pt idx="37">
                  <c:v>98.767470000000003</c:v>
                </c:pt>
                <c:pt idx="38">
                  <c:v>98.751530000000002</c:v>
                </c:pt>
                <c:pt idx="39">
                  <c:v>97.94932</c:v>
                </c:pt>
                <c:pt idx="40">
                  <c:v>100.1913</c:v>
                </c:pt>
                <c:pt idx="41">
                  <c:v>99.994690000000006</c:v>
                </c:pt>
                <c:pt idx="42">
                  <c:v>100.47280000000001</c:v>
                </c:pt>
                <c:pt idx="43">
                  <c:v>101.94970000000001</c:v>
                </c:pt>
                <c:pt idx="44">
                  <c:v>103.37350000000001</c:v>
                </c:pt>
                <c:pt idx="45">
                  <c:v>107.0339</c:v>
                </c:pt>
                <c:pt idx="46">
                  <c:v>106.4177</c:v>
                </c:pt>
                <c:pt idx="47">
                  <c:v>103.6657</c:v>
                </c:pt>
                <c:pt idx="48">
                  <c:v>105.0842</c:v>
                </c:pt>
                <c:pt idx="49">
                  <c:v>104.1598</c:v>
                </c:pt>
                <c:pt idx="50">
                  <c:v>105.9661</c:v>
                </c:pt>
                <c:pt idx="51">
                  <c:v>105.6473</c:v>
                </c:pt>
                <c:pt idx="52">
                  <c:v>105.5198</c:v>
                </c:pt>
                <c:pt idx="53">
                  <c:v>105.1905</c:v>
                </c:pt>
                <c:pt idx="54">
                  <c:v>108.29300000000001</c:v>
                </c:pt>
                <c:pt idx="55">
                  <c:v>107.83620000000001</c:v>
                </c:pt>
                <c:pt idx="56">
                  <c:v>108.1443</c:v>
                </c:pt>
                <c:pt idx="57">
                  <c:v>108.1018</c:v>
                </c:pt>
                <c:pt idx="58">
                  <c:v>105.6473</c:v>
                </c:pt>
                <c:pt idx="59">
                  <c:v>105.7642</c:v>
                </c:pt>
                <c:pt idx="60">
                  <c:v>105.7642</c:v>
                </c:pt>
                <c:pt idx="61">
                  <c:v>105.7642</c:v>
                </c:pt>
                <c:pt idx="62">
                  <c:v>104.5211</c:v>
                </c:pt>
                <c:pt idx="63">
                  <c:v>104.1917</c:v>
                </c:pt>
                <c:pt idx="64">
                  <c:v>103.7135</c:v>
                </c:pt>
                <c:pt idx="65">
                  <c:v>103.2726</c:v>
                </c:pt>
                <c:pt idx="66">
                  <c:v>101.56189999999999</c:v>
                </c:pt>
                <c:pt idx="67">
                  <c:v>101.8488</c:v>
                </c:pt>
                <c:pt idx="68">
                  <c:v>102.0985</c:v>
                </c:pt>
                <c:pt idx="69">
                  <c:v>99.144660000000002</c:v>
                </c:pt>
                <c:pt idx="70">
                  <c:v>99.107470000000006</c:v>
                </c:pt>
                <c:pt idx="71">
                  <c:v>99.420919999999995</c:v>
                </c:pt>
                <c:pt idx="72">
                  <c:v>101.7585</c:v>
                </c:pt>
                <c:pt idx="73">
                  <c:v>103.0335</c:v>
                </c:pt>
                <c:pt idx="74">
                  <c:v>103.02290000000001</c:v>
                </c:pt>
                <c:pt idx="75">
                  <c:v>102.6032</c:v>
                </c:pt>
                <c:pt idx="76">
                  <c:v>103.0654</c:v>
                </c:pt>
                <c:pt idx="77">
                  <c:v>105.2914</c:v>
                </c:pt>
                <c:pt idx="78">
                  <c:v>106.1361</c:v>
                </c:pt>
                <c:pt idx="79">
                  <c:v>106.5558</c:v>
                </c:pt>
                <c:pt idx="80">
                  <c:v>107.1721</c:v>
                </c:pt>
                <c:pt idx="81">
                  <c:v>106.3858</c:v>
                </c:pt>
                <c:pt idx="82">
                  <c:v>105.68980000000001</c:v>
                </c:pt>
                <c:pt idx="83">
                  <c:v>104.4148</c:v>
                </c:pt>
                <c:pt idx="84">
                  <c:v>105.3233</c:v>
                </c:pt>
                <c:pt idx="85">
                  <c:v>107.613</c:v>
                </c:pt>
                <c:pt idx="86">
                  <c:v>107.613</c:v>
                </c:pt>
                <c:pt idx="87">
                  <c:v>104.7283</c:v>
                </c:pt>
                <c:pt idx="88">
                  <c:v>103.6923</c:v>
                </c:pt>
                <c:pt idx="89">
                  <c:v>102.05070000000001</c:v>
                </c:pt>
                <c:pt idx="90">
                  <c:v>102.5448</c:v>
                </c:pt>
                <c:pt idx="91">
                  <c:v>99.845929999999996</c:v>
                </c:pt>
                <c:pt idx="92">
                  <c:v>99.691869999999994</c:v>
                </c:pt>
                <c:pt idx="93">
                  <c:v>100.255</c:v>
                </c:pt>
                <c:pt idx="94">
                  <c:v>98.331829999999997</c:v>
                </c:pt>
                <c:pt idx="95">
                  <c:v>98.517770000000013</c:v>
                </c:pt>
                <c:pt idx="96">
                  <c:v>98.804649999999995</c:v>
                </c:pt>
                <c:pt idx="97">
                  <c:v>99.006530000000012</c:v>
                </c:pt>
                <c:pt idx="98">
                  <c:v>98.246830000000003</c:v>
                </c:pt>
                <c:pt idx="99">
                  <c:v>97.619929999999997</c:v>
                </c:pt>
                <c:pt idx="100">
                  <c:v>97.508369999999999</c:v>
                </c:pt>
                <c:pt idx="101">
                  <c:v>97.274609999999996</c:v>
                </c:pt>
                <c:pt idx="102">
                  <c:v>98.220259999999996</c:v>
                </c:pt>
                <c:pt idx="103">
                  <c:v>99.277479999999983</c:v>
                </c:pt>
                <c:pt idx="104">
                  <c:v>99.4953</c:v>
                </c:pt>
                <c:pt idx="105">
                  <c:v>100.3134</c:v>
                </c:pt>
                <c:pt idx="106">
                  <c:v>100.3134</c:v>
                </c:pt>
                <c:pt idx="107">
                  <c:v>99.808739999999958</c:v>
                </c:pt>
                <c:pt idx="108">
                  <c:v>98.432770000000005</c:v>
                </c:pt>
                <c:pt idx="109">
                  <c:v>98.114009999999993</c:v>
                </c:pt>
                <c:pt idx="110">
                  <c:v>99.803430000000006</c:v>
                </c:pt>
                <c:pt idx="111">
                  <c:v>99.633429999999976</c:v>
                </c:pt>
                <c:pt idx="112">
                  <c:v>96.966480000000004</c:v>
                </c:pt>
                <c:pt idx="113">
                  <c:v>97.056789999999978</c:v>
                </c:pt>
                <c:pt idx="114">
                  <c:v>95.638309999999947</c:v>
                </c:pt>
                <c:pt idx="115">
                  <c:v>95.542689999999993</c:v>
                </c:pt>
                <c:pt idx="116">
                  <c:v>96.48833999999998</c:v>
                </c:pt>
                <c:pt idx="117">
                  <c:v>95.537369999999996</c:v>
                </c:pt>
                <c:pt idx="118">
                  <c:v>98.331829999999997</c:v>
                </c:pt>
                <c:pt idx="119">
                  <c:v>96.233329999999995</c:v>
                </c:pt>
                <c:pt idx="120">
                  <c:v>96.509590000000003</c:v>
                </c:pt>
                <c:pt idx="121">
                  <c:v>98.459329999999994</c:v>
                </c:pt>
                <c:pt idx="122">
                  <c:v>99.001220000000004</c:v>
                </c:pt>
                <c:pt idx="123">
                  <c:v>99.718430000000012</c:v>
                </c:pt>
                <c:pt idx="124">
                  <c:v>101.5035</c:v>
                </c:pt>
                <c:pt idx="125">
                  <c:v>99.665299999999974</c:v>
                </c:pt>
                <c:pt idx="126">
                  <c:v>99.845929999999996</c:v>
                </c:pt>
                <c:pt idx="127">
                  <c:v>102.1994</c:v>
                </c:pt>
                <c:pt idx="128">
                  <c:v>102.64570000000001</c:v>
                </c:pt>
                <c:pt idx="129">
                  <c:v>102.85290000000001</c:v>
                </c:pt>
                <c:pt idx="130">
                  <c:v>104.1173</c:v>
                </c:pt>
                <c:pt idx="131">
                  <c:v>103.69759999999999</c:v>
                </c:pt>
                <c:pt idx="132">
                  <c:v>101.9551</c:v>
                </c:pt>
                <c:pt idx="133">
                  <c:v>100.5472</c:v>
                </c:pt>
                <c:pt idx="134">
                  <c:v>99.304040000000001</c:v>
                </c:pt>
                <c:pt idx="135">
                  <c:v>99.83</c:v>
                </c:pt>
                <c:pt idx="136">
                  <c:v>100.4941</c:v>
                </c:pt>
                <c:pt idx="137">
                  <c:v>103.0654</c:v>
                </c:pt>
                <c:pt idx="138">
                  <c:v>104.5158</c:v>
                </c:pt>
                <c:pt idx="139">
                  <c:v>104.5954</c:v>
                </c:pt>
                <c:pt idx="140">
                  <c:v>104.1386</c:v>
                </c:pt>
                <c:pt idx="141">
                  <c:v>104.5954</c:v>
                </c:pt>
                <c:pt idx="142">
                  <c:v>105.5677</c:v>
                </c:pt>
                <c:pt idx="143">
                  <c:v>105.2701</c:v>
                </c:pt>
                <c:pt idx="144">
                  <c:v>105.5411</c:v>
                </c:pt>
                <c:pt idx="145">
                  <c:v>104.3617</c:v>
                </c:pt>
                <c:pt idx="146">
                  <c:v>103.8464</c:v>
                </c:pt>
                <c:pt idx="147">
                  <c:v>104.4945</c:v>
                </c:pt>
                <c:pt idx="148">
                  <c:v>102.83159999999999</c:v>
                </c:pt>
                <c:pt idx="149">
                  <c:v>103.8039</c:v>
                </c:pt>
                <c:pt idx="150">
                  <c:v>104.452</c:v>
                </c:pt>
                <c:pt idx="151">
                  <c:v>103.4585</c:v>
                </c:pt>
                <c:pt idx="152">
                  <c:v>103.7189</c:v>
                </c:pt>
                <c:pt idx="153">
                  <c:v>103.26730000000001</c:v>
                </c:pt>
                <c:pt idx="154">
                  <c:v>102.3216</c:v>
                </c:pt>
                <c:pt idx="155">
                  <c:v>101.56189999999999</c:v>
                </c:pt>
                <c:pt idx="156">
                  <c:v>101.9922</c:v>
                </c:pt>
                <c:pt idx="157">
                  <c:v>101.3494</c:v>
                </c:pt>
                <c:pt idx="158">
                  <c:v>102.34820000000001</c:v>
                </c:pt>
                <c:pt idx="159">
                  <c:v>102.85290000000001</c:v>
                </c:pt>
                <c:pt idx="160">
                  <c:v>100.9191</c:v>
                </c:pt>
                <c:pt idx="161">
                  <c:v>101.14749999999999</c:v>
                </c:pt>
                <c:pt idx="162">
                  <c:v>102.0029</c:v>
                </c:pt>
                <c:pt idx="163">
                  <c:v>101.13160000000001</c:v>
                </c:pt>
                <c:pt idx="164">
                  <c:v>101.8541</c:v>
                </c:pt>
                <c:pt idx="165">
                  <c:v>101.7</c:v>
                </c:pt>
                <c:pt idx="166">
                  <c:v>100.58969999999999</c:v>
                </c:pt>
                <c:pt idx="167">
                  <c:v>99.718430000000012</c:v>
                </c:pt>
                <c:pt idx="168">
                  <c:v>98.071510000000004</c:v>
                </c:pt>
                <c:pt idx="169">
                  <c:v>98.114009999999993</c:v>
                </c:pt>
                <c:pt idx="170">
                  <c:v>97.827129999999997</c:v>
                </c:pt>
                <c:pt idx="171">
                  <c:v>97.827129999999997</c:v>
                </c:pt>
                <c:pt idx="172">
                  <c:v>97.646500000000003</c:v>
                </c:pt>
                <c:pt idx="173">
                  <c:v>97.874939999999981</c:v>
                </c:pt>
                <c:pt idx="174">
                  <c:v>98.177759999999978</c:v>
                </c:pt>
                <c:pt idx="175">
                  <c:v>98.103379999999959</c:v>
                </c:pt>
                <c:pt idx="176">
                  <c:v>97.991820000000004</c:v>
                </c:pt>
                <c:pt idx="177">
                  <c:v>97.816500000000005</c:v>
                </c:pt>
                <c:pt idx="178">
                  <c:v>98.427459999999996</c:v>
                </c:pt>
                <c:pt idx="179">
                  <c:v>98.740899999999996</c:v>
                </c:pt>
                <c:pt idx="180">
                  <c:v>98.060879999999983</c:v>
                </c:pt>
                <c:pt idx="181">
                  <c:v>98.363699999999994</c:v>
                </c:pt>
                <c:pt idx="182">
                  <c:v>98.459329999999994</c:v>
                </c:pt>
                <c:pt idx="183">
                  <c:v>101.036</c:v>
                </c:pt>
                <c:pt idx="184">
                  <c:v>101.24850000000001</c:v>
                </c:pt>
                <c:pt idx="185">
                  <c:v>101.3972</c:v>
                </c:pt>
                <c:pt idx="186">
                  <c:v>101.0094</c:v>
                </c:pt>
                <c:pt idx="187">
                  <c:v>101.3494</c:v>
                </c:pt>
                <c:pt idx="188">
                  <c:v>100.7225</c:v>
                </c:pt>
                <c:pt idx="189">
                  <c:v>102.7466</c:v>
                </c:pt>
                <c:pt idx="190">
                  <c:v>102.7041</c:v>
                </c:pt>
                <c:pt idx="191">
                  <c:v>102.4119</c:v>
                </c:pt>
                <c:pt idx="192">
                  <c:v>101.33880000000001</c:v>
                </c:pt>
                <c:pt idx="193">
                  <c:v>102.0241</c:v>
                </c:pt>
                <c:pt idx="194">
                  <c:v>102.5394</c:v>
                </c:pt>
                <c:pt idx="195">
                  <c:v>103.02290000000001</c:v>
                </c:pt>
                <c:pt idx="196">
                  <c:v>102.01349999999999</c:v>
                </c:pt>
                <c:pt idx="197">
                  <c:v>101.6947</c:v>
                </c:pt>
                <c:pt idx="198">
                  <c:v>101.5407</c:v>
                </c:pt>
                <c:pt idx="199">
                  <c:v>100.6747</c:v>
                </c:pt>
                <c:pt idx="200">
                  <c:v>101.1157</c:v>
                </c:pt>
                <c:pt idx="201">
                  <c:v>102.62439999999999</c:v>
                </c:pt>
                <c:pt idx="202">
                  <c:v>101.8222</c:v>
                </c:pt>
                <c:pt idx="203">
                  <c:v>101.8169</c:v>
                </c:pt>
                <c:pt idx="204">
                  <c:v>99.697180000000003</c:v>
                </c:pt>
                <c:pt idx="205">
                  <c:v>98.926839999999999</c:v>
                </c:pt>
                <c:pt idx="206">
                  <c:v>98.889660000000006</c:v>
                </c:pt>
                <c:pt idx="207">
                  <c:v>99.022469999999998</c:v>
                </c:pt>
                <c:pt idx="208">
                  <c:v>98.815280000000001</c:v>
                </c:pt>
                <c:pt idx="209">
                  <c:v>98.443389999999994</c:v>
                </c:pt>
                <c:pt idx="210">
                  <c:v>98.055569999999975</c:v>
                </c:pt>
                <c:pt idx="211">
                  <c:v>98.151200000000003</c:v>
                </c:pt>
                <c:pt idx="212">
                  <c:v>100.3506</c:v>
                </c:pt>
                <c:pt idx="213">
                  <c:v>100.57380000000001</c:v>
                </c:pt>
                <c:pt idx="214">
                  <c:v>101.6097</c:v>
                </c:pt>
                <c:pt idx="215">
                  <c:v>102.67230000000001</c:v>
                </c:pt>
                <c:pt idx="216">
                  <c:v>102.8741</c:v>
                </c:pt>
                <c:pt idx="217">
                  <c:v>104.29259999999999</c:v>
                </c:pt>
                <c:pt idx="218">
                  <c:v>104.2607</c:v>
                </c:pt>
                <c:pt idx="219">
                  <c:v>105.1267</c:v>
                </c:pt>
                <c:pt idx="220">
                  <c:v>105.7748</c:v>
                </c:pt>
                <c:pt idx="221">
                  <c:v>107.9477</c:v>
                </c:pt>
                <c:pt idx="222">
                  <c:v>110.9016</c:v>
                </c:pt>
                <c:pt idx="223">
                  <c:v>114.732</c:v>
                </c:pt>
                <c:pt idx="224">
                  <c:v>118.7377</c:v>
                </c:pt>
                <c:pt idx="225">
                  <c:v>117.74420000000001</c:v>
                </c:pt>
                <c:pt idx="226">
                  <c:v>117.9939</c:v>
                </c:pt>
                <c:pt idx="227">
                  <c:v>117.5158</c:v>
                </c:pt>
                <c:pt idx="228">
                  <c:v>115.2739</c:v>
                </c:pt>
                <c:pt idx="229">
                  <c:v>116.56480000000001</c:v>
                </c:pt>
                <c:pt idx="230">
                  <c:v>115.0082</c:v>
                </c:pt>
                <c:pt idx="231">
                  <c:v>117.8027</c:v>
                </c:pt>
                <c:pt idx="232">
                  <c:v>118.9396</c:v>
                </c:pt>
                <c:pt idx="233">
                  <c:v>121.649</c:v>
                </c:pt>
                <c:pt idx="234">
                  <c:v>124.3904</c:v>
                </c:pt>
                <c:pt idx="235">
                  <c:v>124.6241</c:v>
                </c:pt>
                <c:pt idx="236">
                  <c:v>124.6507</c:v>
                </c:pt>
                <c:pt idx="237">
                  <c:v>120.91589999999999</c:v>
                </c:pt>
                <c:pt idx="238">
                  <c:v>123.535</c:v>
                </c:pt>
                <c:pt idx="239">
                  <c:v>122.99850000000001</c:v>
                </c:pt>
                <c:pt idx="240">
                  <c:v>122.3609</c:v>
                </c:pt>
                <c:pt idx="241">
                  <c:v>126.3348</c:v>
                </c:pt>
                <c:pt idx="242">
                  <c:v>124.86320000000001</c:v>
                </c:pt>
                <c:pt idx="243">
                  <c:v>122.8125</c:v>
                </c:pt>
                <c:pt idx="244">
                  <c:v>122.855</c:v>
                </c:pt>
                <c:pt idx="245">
                  <c:v>123.721</c:v>
                </c:pt>
                <c:pt idx="246">
                  <c:v>122.2122</c:v>
                </c:pt>
                <c:pt idx="247">
                  <c:v>120.6503</c:v>
                </c:pt>
                <c:pt idx="248">
                  <c:v>121.4631</c:v>
                </c:pt>
                <c:pt idx="249">
                  <c:v>121.62779999999999</c:v>
                </c:pt>
                <c:pt idx="250">
                  <c:v>119.6356</c:v>
                </c:pt>
                <c:pt idx="251">
                  <c:v>116.59139999999999</c:v>
                </c:pt>
                <c:pt idx="252">
                  <c:v>116.6339</c:v>
                </c:pt>
                <c:pt idx="253">
                  <c:v>116.8942</c:v>
                </c:pt>
                <c:pt idx="254">
                  <c:v>116.9633</c:v>
                </c:pt>
                <c:pt idx="255">
                  <c:v>115.9379</c:v>
                </c:pt>
                <c:pt idx="256">
                  <c:v>115.9379</c:v>
                </c:pt>
                <c:pt idx="257">
                  <c:v>115.9379</c:v>
                </c:pt>
                <c:pt idx="258">
                  <c:v>117.553</c:v>
                </c:pt>
                <c:pt idx="259">
                  <c:v>116.24079999999999</c:v>
                </c:pt>
                <c:pt idx="260">
                  <c:v>117.36709999999999</c:v>
                </c:pt>
                <c:pt idx="261">
                  <c:v>117.36709999999999</c:v>
                </c:pt>
                <c:pt idx="262">
                  <c:v>116.59139999999999</c:v>
                </c:pt>
                <c:pt idx="263">
                  <c:v>119.61960000000001</c:v>
                </c:pt>
                <c:pt idx="264">
                  <c:v>118.1639</c:v>
                </c:pt>
                <c:pt idx="265">
                  <c:v>118.34990000000001</c:v>
                </c:pt>
                <c:pt idx="266">
                  <c:v>118.36579999999999</c:v>
                </c:pt>
                <c:pt idx="267">
                  <c:v>121.8934</c:v>
                </c:pt>
                <c:pt idx="268">
                  <c:v>120.9106</c:v>
                </c:pt>
                <c:pt idx="269">
                  <c:v>123.5457</c:v>
                </c:pt>
                <c:pt idx="270">
                  <c:v>125.03319999999999</c:v>
                </c:pt>
                <c:pt idx="271">
                  <c:v>124.17789999999999</c:v>
                </c:pt>
                <c:pt idx="272">
                  <c:v>121.7925</c:v>
                </c:pt>
                <c:pt idx="273">
                  <c:v>121.98909999999999</c:v>
                </c:pt>
                <c:pt idx="274">
                  <c:v>121.4153</c:v>
                </c:pt>
                <c:pt idx="275">
                  <c:v>121.7659</c:v>
                </c:pt>
                <c:pt idx="276">
                  <c:v>122.69029999999999</c:v>
                </c:pt>
                <c:pt idx="277">
                  <c:v>125.931</c:v>
                </c:pt>
                <c:pt idx="278">
                  <c:v>125.8514</c:v>
                </c:pt>
                <c:pt idx="279">
                  <c:v>124.06100000000001</c:v>
                </c:pt>
                <c:pt idx="280">
                  <c:v>125.0279</c:v>
                </c:pt>
                <c:pt idx="281">
                  <c:v>123.4872</c:v>
                </c:pt>
                <c:pt idx="282">
                  <c:v>127.3814</c:v>
                </c:pt>
                <c:pt idx="283">
                  <c:v>126.1435</c:v>
                </c:pt>
                <c:pt idx="284">
                  <c:v>124.7516</c:v>
                </c:pt>
                <c:pt idx="285">
                  <c:v>122.48309999999999</c:v>
                </c:pt>
                <c:pt idx="286">
                  <c:v>124.0132</c:v>
                </c:pt>
                <c:pt idx="287">
                  <c:v>122.81780000000001</c:v>
                </c:pt>
                <c:pt idx="288">
                  <c:v>124.911</c:v>
                </c:pt>
                <c:pt idx="289">
                  <c:v>123.43940000000001</c:v>
                </c:pt>
                <c:pt idx="290">
                  <c:v>129.2568</c:v>
                </c:pt>
                <c:pt idx="291">
                  <c:v>129.703</c:v>
                </c:pt>
                <c:pt idx="292">
                  <c:v>127.5939</c:v>
                </c:pt>
                <c:pt idx="293">
                  <c:v>128.52359999999999</c:v>
                </c:pt>
                <c:pt idx="294">
                  <c:v>127.14230000000001</c:v>
                </c:pt>
                <c:pt idx="295">
                  <c:v>126.3348</c:v>
                </c:pt>
                <c:pt idx="296">
                  <c:v>128.7414</c:v>
                </c:pt>
                <c:pt idx="297">
                  <c:v>128.47049999999999</c:v>
                </c:pt>
                <c:pt idx="298">
                  <c:v>128.05080000000001</c:v>
                </c:pt>
                <c:pt idx="299">
                  <c:v>124.20440000000001</c:v>
                </c:pt>
                <c:pt idx="300">
                  <c:v>125.6973</c:v>
                </c:pt>
                <c:pt idx="301">
                  <c:v>125.88849999999999</c:v>
                </c:pt>
                <c:pt idx="302">
                  <c:v>126.79170000000001</c:v>
                </c:pt>
                <c:pt idx="303">
                  <c:v>127.5673</c:v>
                </c:pt>
                <c:pt idx="304">
                  <c:v>125.761</c:v>
                </c:pt>
                <c:pt idx="305">
                  <c:v>125.50069999999999</c:v>
                </c:pt>
                <c:pt idx="306">
                  <c:v>124.1832</c:v>
                </c:pt>
                <c:pt idx="307">
                  <c:v>122.2919</c:v>
                </c:pt>
                <c:pt idx="308">
                  <c:v>122.13249999999999</c:v>
                </c:pt>
                <c:pt idx="309">
                  <c:v>120.544</c:v>
                </c:pt>
                <c:pt idx="310">
                  <c:v>121.47369999999999</c:v>
                </c:pt>
                <c:pt idx="311">
                  <c:v>122.75409999999999</c:v>
                </c:pt>
                <c:pt idx="312">
                  <c:v>123.2163</c:v>
                </c:pt>
                <c:pt idx="313">
                  <c:v>124.16719999999999</c:v>
                </c:pt>
                <c:pt idx="314">
                  <c:v>125.1713</c:v>
                </c:pt>
                <c:pt idx="315">
                  <c:v>125.72920000000001</c:v>
                </c:pt>
                <c:pt idx="316">
                  <c:v>124.4222</c:v>
                </c:pt>
                <c:pt idx="317">
                  <c:v>122.1378</c:v>
                </c:pt>
                <c:pt idx="318">
                  <c:v>122.82850000000001</c:v>
                </c:pt>
                <c:pt idx="319">
                  <c:v>123.2003</c:v>
                </c:pt>
                <c:pt idx="320">
                  <c:v>122.7647</c:v>
                </c:pt>
                <c:pt idx="321">
                  <c:v>121.9041</c:v>
                </c:pt>
                <c:pt idx="322">
                  <c:v>124.3001</c:v>
                </c:pt>
                <c:pt idx="323">
                  <c:v>125.0385</c:v>
                </c:pt>
                <c:pt idx="324">
                  <c:v>126.18600000000001</c:v>
                </c:pt>
                <c:pt idx="325">
                  <c:v>123.59350000000001</c:v>
                </c:pt>
                <c:pt idx="326">
                  <c:v>121.7394</c:v>
                </c:pt>
                <c:pt idx="327">
                  <c:v>122.24939999999999</c:v>
                </c:pt>
                <c:pt idx="328">
                  <c:v>124.6401</c:v>
                </c:pt>
                <c:pt idx="329">
                  <c:v>123.81659999999999</c:v>
                </c:pt>
                <c:pt idx="330">
                  <c:v>123.2269</c:v>
                </c:pt>
                <c:pt idx="331">
                  <c:v>121.4312</c:v>
                </c:pt>
                <c:pt idx="332">
                  <c:v>121.9731</c:v>
                </c:pt>
                <c:pt idx="333">
                  <c:v>119.0299</c:v>
                </c:pt>
                <c:pt idx="334">
                  <c:v>120.2784</c:v>
                </c:pt>
                <c:pt idx="335">
                  <c:v>120.2784</c:v>
                </c:pt>
                <c:pt idx="336">
                  <c:v>120.2784</c:v>
                </c:pt>
                <c:pt idx="337">
                  <c:v>117.7071</c:v>
                </c:pt>
                <c:pt idx="338">
                  <c:v>117.3724</c:v>
                </c:pt>
                <c:pt idx="339">
                  <c:v>118.929</c:v>
                </c:pt>
                <c:pt idx="340">
                  <c:v>118.8758</c:v>
                </c:pt>
                <c:pt idx="341">
                  <c:v>119.524</c:v>
                </c:pt>
                <c:pt idx="342">
                  <c:v>120.6503</c:v>
                </c:pt>
                <c:pt idx="343">
                  <c:v>120.8947</c:v>
                </c:pt>
                <c:pt idx="344">
                  <c:v>120.46429999999999</c:v>
                </c:pt>
                <c:pt idx="345">
                  <c:v>121.3515</c:v>
                </c:pt>
                <c:pt idx="346">
                  <c:v>121.3515</c:v>
                </c:pt>
                <c:pt idx="347">
                  <c:v>122.6266</c:v>
                </c:pt>
                <c:pt idx="348">
                  <c:v>118.2968</c:v>
                </c:pt>
                <c:pt idx="349">
                  <c:v>117.2608</c:v>
                </c:pt>
                <c:pt idx="350">
                  <c:v>118.2171</c:v>
                </c:pt>
                <c:pt idx="351">
                  <c:v>116.0655</c:v>
                </c:pt>
                <c:pt idx="352">
                  <c:v>116.5861</c:v>
                </c:pt>
                <c:pt idx="353">
                  <c:v>116.3523</c:v>
                </c:pt>
                <c:pt idx="354">
                  <c:v>117.32989999999999</c:v>
                </c:pt>
                <c:pt idx="355">
                  <c:v>117.7017</c:v>
                </c:pt>
                <c:pt idx="356">
                  <c:v>118.8599</c:v>
                </c:pt>
                <c:pt idx="357">
                  <c:v>118.8918</c:v>
                </c:pt>
                <c:pt idx="358">
                  <c:v>118.84399999999999</c:v>
                </c:pt>
                <c:pt idx="359">
                  <c:v>118.19580000000001</c:v>
                </c:pt>
                <c:pt idx="360">
                  <c:v>120.3899</c:v>
                </c:pt>
                <c:pt idx="361">
                  <c:v>120.8947</c:v>
                </c:pt>
                <c:pt idx="362">
                  <c:v>121.0222</c:v>
                </c:pt>
                <c:pt idx="363">
                  <c:v>120.33150000000001</c:v>
                </c:pt>
                <c:pt idx="364">
                  <c:v>121.2559</c:v>
                </c:pt>
                <c:pt idx="365">
                  <c:v>119.8109</c:v>
                </c:pt>
                <c:pt idx="366">
                  <c:v>119.8109</c:v>
                </c:pt>
                <c:pt idx="367">
                  <c:v>119.8109</c:v>
                </c:pt>
                <c:pt idx="368">
                  <c:v>120.2306</c:v>
                </c:pt>
                <c:pt idx="369">
                  <c:v>120.5971</c:v>
                </c:pt>
                <c:pt idx="370">
                  <c:v>119.85339999999999</c:v>
                </c:pt>
                <c:pt idx="371">
                  <c:v>118.9555</c:v>
                </c:pt>
                <c:pt idx="372">
                  <c:v>118.7058</c:v>
                </c:pt>
                <c:pt idx="373">
                  <c:v>118.828</c:v>
                </c:pt>
                <c:pt idx="374">
                  <c:v>121.2081</c:v>
                </c:pt>
                <c:pt idx="375">
                  <c:v>122.81780000000001</c:v>
                </c:pt>
                <c:pt idx="376">
                  <c:v>122.04219999999999</c:v>
                </c:pt>
                <c:pt idx="377">
                  <c:v>120.8203</c:v>
                </c:pt>
                <c:pt idx="378">
                  <c:v>120.459</c:v>
                </c:pt>
                <c:pt idx="379">
                  <c:v>119.77370000000001</c:v>
                </c:pt>
                <c:pt idx="380">
                  <c:v>119.8321</c:v>
                </c:pt>
                <c:pt idx="381">
                  <c:v>121.18680000000001</c:v>
                </c:pt>
                <c:pt idx="382">
                  <c:v>121.18680000000001</c:v>
                </c:pt>
                <c:pt idx="383">
                  <c:v>121.5003</c:v>
                </c:pt>
                <c:pt idx="384">
                  <c:v>121.62779999999999</c:v>
                </c:pt>
                <c:pt idx="385">
                  <c:v>122.8391</c:v>
                </c:pt>
                <c:pt idx="386">
                  <c:v>122.6425</c:v>
                </c:pt>
                <c:pt idx="387">
                  <c:v>124.06100000000001</c:v>
                </c:pt>
                <c:pt idx="388">
                  <c:v>124.6666</c:v>
                </c:pt>
                <c:pt idx="389">
                  <c:v>126.04259999999999</c:v>
                </c:pt>
                <c:pt idx="390">
                  <c:v>125.95229999999999</c:v>
                </c:pt>
                <c:pt idx="391">
                  <c:v>125.52200000000001</c:v>
                </c:pt>
                <c:pt idx="392">
                  <c:v>124.68259999999999</c:v>
                </c:pt>
                <c:pt idx="393">
                  <c:v>123.551</c:v>
                </c:pt>
                <c:pt idx="394">
                  <c:v>123.76349999999999</c:v>
                </c:pt>
                <c:pt idx="395">
                  <c:v>123.3385</c:v>
                </c:pt>
                <c:pt idx="396">
                  <c:v>123.16849999999999</c:v>
                </c:pt>
                <c:pt idx="397">
                  <c:v>124.2576</c:v>
                </c:pt>
                <c:pt idx="398">
                  <c:v>124.2576</c:v>
                </c:pt>
                <c:pt idx="399">
                  <c:v>124.3904</c:v>
                </c:pt>
                <c:pt idx="400">
                  <c:v>125.4901</c:v>
                </c:pt>
                <c:pt idx="401">
                  <c:v>126.8873</c:v>
                </c:pt>
                <c:pt idx="402">
                  <c:v>126.8873</c:v>
                </c:pt>
                <c:pt idx="403">
                  <c:v>126.00539999999999</c:v>
                </c:pt>
                <c:pt idx="404">
                  <c:v>125.9151</c:v>
                </c:pt>
                <c:pt idx="405">
                  <c:v>126.8873</c:v>
                </c:pt>
                <c:pt idx="406">
                  <c:v>127.392</c:v>
                </c:pt>
                <c:pt idx="407">
                  <c:v>131.6953</c:v>
                </c:pt>
                <c:pt idx="408">
                  <c:v>133.83099999999999</c:v>
                </c:pt>
                <c:pt idx="409">
                  <c:v>133.8416</c:v>
                </c:pt>
                <c:pt idx="410">
                  <c:v>133.78309999999999</c:v>
                </c:pt>
                <c:pt idx="411">
                  <c:v>134.6491</c:v>
                </c:pt>
                <c:pt idx="412">
                  <c:v>134.16030000000001</c:v>
                </c:pt>
                <c:pt idx="413">
                  <c:v>134.35159999999999</c:v>
                </c:pt>
                <c:pt idx="414">
                  <c:v>134.42599999999999</c:v>
                </c:pt>
                <c:pt idx="415">
                  <c:v>134.89349999999999</c:v>
                </c:pt>
                <c:pt idx="416">
                  <c:v>135.66909999999999</c:v>
                </c:pt>
                <c:pt idx="417">
                  <c:v>137.09819999999999</c:v>
                </c:pt>
                <c:pt idx="418">
                  <c:v>136.57230000000001</c:v>
                </c:pt>
                <c:pt idx="419">
                  <c:v>135.87100000000001</c:v>
                </c:pt>
                <c:pt idx="420">
                  <c:v>135.64259999999999</c:v>
                </c:pt>
                <c:pt idx="421">
                  <c:v>135.31319999999999</c:v>
                </c:pt>
                <c:pt idx="422">
                  <c:v>134.81379999999999</c:v>
                </c:pt>
                <c:pt idx="423">
                  <c:v>138.05449999999999</c:v>
                </c:pt>
                <c:pt idx="424">
                  <c:v>137.19919999999999</c:v>
                </c:pt>
                <c:pt idx="425">
                  <c:v>137.11420000000001</c:v>
                </c:pt>
                <c:pt idx="426">
                  <c:v>137.11420000000001</c:v>
                </c:pt>
                <c:pt idx="427">
                  <c:v>139.13300000000001</c:v>
                </c:pt>
                <c:pt idx="428">
                  <c:v>138.9205</c:v>
                </c:pt>
                <c:pt idx="429">
                  <c:v>141.59800000000001</c:v>
                </c:pt>
                <c:pt idx="430">
                  <c:v>141.28460000000001</c:v>
                </c:pt>
                <c:pt idx="431">
                  <c:v>141.28460000000001</c:v>
                </c:pt>
                <c:pt idx="432">
                  <c:v>143.90899999999999</c:v>
                </c:pt>
                <c:pt idx="433">
                  <c:v>143.64340000000001</c:v>
                </c:pt>
                <c:pt idx="434">
                  <c:v>144.59970000000001</c:v>
                </c:pt>
                <c:pt idx="435">
                  <c:v>146.3476</c:v>
                </c:pt>
                <c:pt idx="436">
                  <c:v>145.98099999999999</c:v>
                </c:pt>
                <c:pt idx="437">
                  <c:v>146.10849999999999</c:v>
                </c:pt>
                <c:pt idx="438">
                  <c:v>146.07130000000001</c:v>
                </c:pt>
                <c:pt idx="439">
                  <c:v>146.07130000000001</c:v>
                </c:pt>
                <c:pt idx="440">
                  <c:v>143.00059999999999</c:v>
                </c:pt>
                <c:pt idx="441">
                  <c:v>140.833</c:v>
                </c:pt>
                <c:pt idx="442">
                  <c:v>138.36799999999999</c:v>
                </c:pt>
                <c:pt idx="443">
                  <c:v>137.1885</c:v>
                </c:pt>
                <c:pt idx="444">
                  <c:v>137.30009999999999</c:v>
                </c:pt>
                <c:pt idx="445">
                  <c:v>137.59229999999999</c:v>
                </c:pt>
                <c:pt idx="446">
                  <c:v>137.8792</c:v>
                </c:pt>
                <c:pt idx="447">
                  <c:v>137.74639999999999</c:v>
                </c:pt>
                <c:pt idx="448">
                  <c:v>136.85380000000001</c:v>
                </c:pt>
                <c:pt idx="449">
                  <c:v>136.33850000000001</c:v>
                </c:pt>
                <c:pt idx="450">
                  <c:v>136.0941</c:v>
                </c:pt>
                <c:pt idx="451">
                  <c:v>135.005</c:v>
                </c:pt>
                <c:pt idx="452">
                  <c:v>135.79130000000001</c:v>
                </c:pt>
                <c:pt idx="453">
                  <c:v>137.56569999999999</c:v>
                </c:pt>
                <c:pt idx="454">
                  <c:v>136.6892</c:v>
                </c:pt>
                <c:pt idx="455">
                  <c:v>136.98670000000001</c:v>
                </c:pt>
                <c:pt idx="456">
                  <c:v>137.4648</c:v>
                </c:pt>
                <c:pt idx="457">
                  <c:v>137.5179</c:v>
                </c:pt>
                <c:pt idx="458">
                  <c:v>141.49180000000001</c:v>
                </c:pt>
                <c:pt idx="459">
                  <c:v>140.6046</c:v>
                </c:pt>
                <c:pt idx="460">
                  <c:v>140.578</c:v>
                </c:pt>
                <c:pt idx="461">
                  <c:v>142.51179999999999</c:v>
                </c:pt>
                <c:pt idx="462">
                  <c:v>143.56899999999999</c:v>
                </c:pt>
                <c:pt idx="463">
                  <c:v>145.8057</c:v>
                </c:pt>
                <c:pt idx="464">
                  <c:v>145.7578</c:v>
                </c:pt>
                <c:pt idx="465">
                  <c:v>151.3468</c:v>
                </c:pt>
                <c:pt idx="466">
                  <c:v>148.66919999999999</c:v>
                </c:pt>
                <c:pt idx="467">
                  <c:v>147.6704</c:v>
                </c:pt>
                <c:pt idx="468">
                  <c:v>147.35159999999999</c:v>
                </c:pt>
                <c:pt idx="469">
                  <c:v>147.08600000000001</c:v>
                </c:pt>
                <c:pt idx="470">
                  <c:v>148.22819999999999</c:v>
                </c:pt>
                <c:pt idx="471">
                  <c:v>147.9254</c:v>
                </c:pt>
                <c:pt idx="472">
                  <c:v>144.5147</c:v>
                </c:pt>
                <c:pt idx="473">
                  <c:v>145.33279999999999</c:v>
                </c:pt>
                <c:pt idx="474">
                  <c:v>144.86000000000001</c:v>
                </c:pt>
                <c:pt idx="475">
                  <c:v>146.6026</c:v>
                </c:pt>
                <c:pt idx="476">
                  <c:v>146.5866</c:v>
                </c:pt>
                <c:pt idx="477">
                  <c:v>145.87469999999999</c:v>
                </c:pt>
                <c:pt idx="478">
                  <c:v>147.41540000000001</c:v>
                </c:pt>
                <c:pt idx="479">
                  <c:v>144.35</c:v>
                </c:pt>
                <c:pt idx="480">
                  <c:v>145.04599999999999</c:v>
                </c:pt>
                <c:pt idx="481">
                  <c:v>144.03659999999999</c:v>
                </c:pt>
                <c:pt idx="482">
                  <c:v>143.52119999999999</c:v>
                </c:pt>
                <c:pt idx="483">
                  <c:v>145.79499999999999</c:v>
                </c:pt>
                <c:pt idx="484">
                  <c:v>142.4374</c:v>
                </c:pt>
                <c:pt idx="485">
                  <c:v>143.30340000000001</c:v>
                </c:pt>
                <c:pt idx="486">
                  <c:v>144.44560000000001</c:v>
                </c:pt>
                <c:pt idx="487">
                  <c:v>146.15100000000001</c:v>
                </c:pt>
                <c:pt idx="488">
                  <c:v>147.11789999999999</c:v>
                </c:pt>
                <c:pt idx="489">
                  <c:v>147.42070000000001</c:v>
                </c:pt>
                <c:pt idx="490">
                  <c:v>148.32919999999999</c:v>
                </c:pt>
                <c:pt idx="491">
                  <c:v>146.95849999999999</c:v>
                </c:pt>
                <c:pt idx="492">
                  <c:v>143.99940000000001</c:v>
                </c:pt>
                <c:pt idx="493">
                  <c:v>143.0325</c:v>
                </c:pt>
                <c:pt idx="494">
                  <c:v>143.12280000000001</c:v>
                </c:pt>
                <c:pt idx="495">
                  <c:v>144.68469999999999</c:v>
                </c:pt>
                <c:pt idx="496">
                  <c:v>144.52000000000001</c:v>
                </c:pt>
                <c:pt idx="497">
                  <c:v>138.4051</c:v>
                </c:pt>
                <c:pt idx="498">
                  <c:v>138.5008</c:v>
                </c:pt>
                <c:pt idx="499">
                  <c:v>138.7664</c:v>
                </c:pt>
                <c:pt idx="500">
                  <c:v>138.90979999999999</c:v>
                </c:pt>
                <c:pt idx="501">
                  <c:v>140.9871</c:v>
                </c:pt>
                <c:pt idx="502">
                  <c:v>140.81710000000001</c:v>
                </c:pt>
                <c:pt idx="503">
                  <c:v>142.2037</c:v>
                </c:pt>
                <c:pt idx="504">
                  <c:v>143.67529999999999</c:v>
                </c:pt>
                <c:pt idx="505">
                  <c:v>145.6728</c:v>
                </c:pt>
                <c:pt idx="506">
                  <c:v>146.08189999999999</c:v>
                </c:pt>
                <c:pt idx="507">
                  <c:v>146.75129999999999</c:v>
                </c:pt>
                <c:pt idx="508">
                  <c:v>148.7064</c:v>
                </c:pt>
                <c:pt idx="509">
                  <c:v>149.66800000000001</c:v>
                </c:pt>
                <c:pt idx="510">
                  <c:v>150.56049999999999</c:v>
                </c:pt>
                <c:pt idx="511">
                  <c:v>150.56049999999999</c:v>
                </c:pt>
                <c:pt idx="512">
                  <c:v>150.56049999999999</c:v>
                </c:pt>
                <c:pt idx="513">
                  <c:v>153.0521</c:v>
                </c:pt>
                <c:pt idx="514">
                  <c:v>154.1465</c:v>
                </c:pt>
                <c:pt idx="515">
                  <c:v>153.15309999999999</c:v>
                </c:pt>
                <c:pt idx="516">
                  <c:v>153.15309999999999</c:v>
                </c:pt>
                <c:pt idx="517">
                  <c:v>152.17019999999999</c:v>
                </c:pt>
                <c:pt idx="518">
                  <c:v>150.90049999999999</c:v>
                </c:pt>
                <c:pt idx="519">
                  <c:v>151.85149999999999</c:v>
                </c:pt>
                <c:pt idx="520">
                  <c:v>150.42240000000001</c:v>
                </c:pt>
                <c:pt idx="521">
                  <c:v>150.45419999999999</c:v>
                </c:pt>
                <c:pt idx="522">
                  <c:v>150.01859999999999</c:v>
                </c:pt>
                <c:pt idx="523">
                  <c:v>151.15020000000001</c:v>
                </c:pt>
                <c:pt idx="524">
                  <c:v>150.93770000000001</c:v>
                </c:pt>
                <c:pt idx="525">
                  <c:v>150.33199999999999</c:v>
                </c:pt>
                <c:pt idx="526">
                  <c:v>152.60589999999999</c:v>
                </c:pt>
                <c:pt idx="527">
                  <c:v>149.51390000000001</c:v>
                </c:pt>
                <c:pt idx="528">
                  <c:v>148.63200000000001</c:v>
                </c:pt>
                <c:pt idx="529">
                  <c:v>149.4342</c:v>
                </c:pt>
                <c:pt idx="530">
                  <c:v>148.73820000000001</c:v>
                </c:pt>
                <c:pt idx="531">
                  <c:v>149.28540000000001</c:v>
                </c:pt>
                <c:pt idx="532">
                  <c:v>146.25720000000001</c:v>
                </c:pt>
                <c:pt idx="533">
                  <c:v>146.25720000000001</c:v>
                </c:pt>
                <c:pt idx="534">
                  <c:v>150.89519999999999</c:v>
                </c:pt>
                <c:pt idx="535">
                  <c:v>149.65729999999999</c:v>
                </c:pt>
                <c:pt idx="536">
                  <c:v>149.62549999999999</c:v>
                </c:pt>
                <c:pt idx="537">
                  <c:v>148.95609999999999</c:v>
                </c:pt>
                <c:pt idx="538">
                  <c:v>150.42769999999999</c:v>
                </c:pt>
                <c:pt idx="539">
                  <c:v>150.40110000000001</c:v>
                </c:pt>
                <c:pt idx="540">
                  <c:v>148.8339</c:v>
                </c:pt>
                <c:pt idx="541">
                  <c:v>151.49019999999999</c:v>
                </c:pt>
                <c:pt idx="542">
                  <c:v>149.43950000000001</c:v>
                </c:pt>
                <c:pt idx="543">
                  <c:v>145.27440000000001</c:v>
                </c:pt>
                <c:pt idx="544">
                  <c:v>144.5838</c:v>
                </c:pt>
                <c:pt idx="545">
                  <c:v>142.62870000000001</c:v>
                </c:pt>
                <c:pt idx="546">
                  <c:v>144.2491</c:v>
                </c:pt>
                <c:pt idx="547">
                  <c:v>147.58009999999999</c:v>
                </c:pt>
                <c:pt idx="548">
                  <c:v>151.3202</c:v>
                </c:pt>
                <c:pt idx="549">
                  <c:v>151.79300000000001</c:v>
                </c:pt>
                <c:pt idx="550">
                  <c:v>152.81299999999999</c:v>
                </c:pt>
                <c:pt idx="551">
                  <c:v>150.37989999999999</c:v>
                </c:pt>
                <c:pt idx="552">
                  <c:v>149.7689</c:v>
                </c:pt>
                <c:pt idx="553">
                  <c:v>150.4117</c:v>
                </c:pt>
                <c:pt idx="554">
                  <c:v>151.44239999999999</c:v>
                </c:pt>
                <c:pt idx="555">
                  <c:v>150.077</c:v>
                </c:pt>
                <c:pt idx="556">
                  <c:v>150.40639999999999</c:v>
                </c:pt>
                <c:pt idx="557">
                  <c:v>148.45140000000001</c:v>
                </c:pt>
                <c:pt idx="558">
                  <c:v>146.51220000000001</c:v>
                </c:pt>
                <c:pt idx="559">
                  <c:v>146.34219999999999</c:v>
                </c:pt>
                <c:pt idx="560">
                  <c:v>145.8535</c:v>
                </c:pt>
                <c:pt idx="561">
                  <c:v>146.08189999999999</c:v>
                </c:pt>
                <c:pt idx="562">
                  <c:v>148.0264</c:v>
                </c:pt>
                <c:pt idx="563">
                  <c:v>146.83629999999999</c:v>
                </c:pt>
                <c:pt idx="564">
                  <c:v>144.49879999999999</c:v>
                </c:pt>
                <c:pt idx="565">
                  <c:v>147.42599999999999</c:v>
                </c:pt>
                <c:pt idx="566">
                  <c:v>146.1191</c:v>
                </c:pt>
                <c:pt idx="567">
                  <c:v>146.95320000000001</c:v>
                </c:pt>
                <c:pt idx="568">
                  <c:v>147.7501</c:v>
                </c:pt>
                <c:pt idx="569">
                  <c:v>146.36349999999999</c:v>
                </c:pt>
                <c:pt idx="570">
                  <c:v>145.86940000000001</c:v>
                </c:pt>
                <c:pt idx="571">
                  <c:v>144.91849999999999</c:v>
                </c:pt>
                <c:pt idx="572">
                  <c:v>142.89959999999999</c:v>
                </c:pt>
                <c:pt idx="573">
                  <c:v>143.66470000000001</c:v>
                </c:pt>
                <c:pt idx="574">
                  <c:v>141.36959999999999</c:v>
                </c:pt>
                <c:pt idx="575">
                  <c:v>140.6311</c:v>
                </c:pt>
                <c:pt idx="576">
                  <c:v>139.31890000000001</c:v>
                </c:pt>
                <c:pt idx="577">
                  <c:v>140.3921</c:v>
                </c:pt>
                <c:pt idx="578">
                  <c:v>140.9658</c:v>
                </c:pt>
                <c:pt idx="579">
                  <c:v>141.93809999999999</c:v>
                </c:pt>
                <c:pt idx="580">
                  <c:v>141.93809999999999</c:v>
                </c:pt>
                <c:pt idx="581">
                  <c:v>141.93809999999999</c:v>
                </c:pt>
                <c:pt idx="582">
                  <c:v>143.70189999999999</c:v>
                </c:pt>
                <c:pt idx="583">
                  <c:v>142.1824</c:v>
                </c:pt>
                <c:pt idx="584">
                  <c:v>144.095</c:v>
                </c:pt>
                <c:pt idx="585">
                  <c:v>143.0059</c:v>
                </c:pt>
                <c:pt idx="586">
                  <c:v>144.29689999999999</c:v>
                </c:pt>
                <c:pt idx="587">
                  <c:v>146.80439999999999</c:v>
                </c:pt>
                <c:pt idx="588">
                  <c:v>146.88939999999999</c:v>
                </c:pt>
                <c:pt idx="589">
                  <c:v>144.23310000000001</c:v>
                </c:pt>
                <c:pt idx="590">
                  <c:v>144.4297</c:v>
                </c:pt>
                <c:pt idx="591">
                  <c:v>146.12440000000001</c:v>
                </c:pt>
                <c:pt idx="592">
                  <c:v>145.09909999999999</c:v>
                </c:pt>
                <c:pt idx="593">
                  <c:v>148.33449999999999</c:v>
                </c:pt>
                <c:pt idx="594">
                  <c:v>147.511</c:v>
                </c:pt>
                <c:pt idx="595">
                  <c:v>147.71289999999999</c:v>
                </c:pt>
                <c:pt idx="596">
                  <c:v>146.59719999999999</c:v>
                </c:pt>
                <c:pt idx="597">
                  <c:v>148.11670000000001</c:v>
                </c:pt>
                <c:pt idx="598">
                  <c:v>148.1114</c:v>
                </c:pt>
                <c:pt idx="599">
                  <c:v>147.23480000000001</c:v>
                </c:pt>
                <c:pt idx="600">
                  <c:v>143.6275</c:v>
                </c:pt>
                <c:pt idx="601">
                  <c:v>143.8665</c:v>
                </c:pt>
                <c:pt idx="602">
                  <c:v>142.53309999999999</c:v>
                </c:pt>
                <c:pt idx="603">
                  <c:v>144.1747</c:v>
                </c:pt>
                <c:pt idx="604">
                  <c:v>144.3287</c:v>
                </c:pt>
                <c:pt idx="605">
                  <c:v>144.29159999999999</c:v>
                </c:pt>
                <c:pt idx="606">
                  <c:v>144.29159999999999</c:v>
                </c:pt>
                <c:pt idx="607">
                  <c:v>142.5437</c:v>
                </c:pt>
                <c:pt idx="608">
                  <c:v>143.95689999999999</c:v>
                </c:pt>
                <c:pt idx="609">
                  <c:v>146.28909999999999</c:v>
                </c:pt>
                <c:pt idx="610">
                  <c:v>146.8098</c:v>
                </c:pt>
                <c:pt idx="611">
                  <c:v>145.6994</c:v>
                </c:pt>
                <c:pt idx="612">
                  <c:v>143.85589999999999</c:v>
                </c:pt>
                <c:pt idx="613">
                  <c:v>144.39779999999999</c:v>
                </c:pt>
                <c:pt idx="614">
                  <c:v>145.71530000000001</c:v>
                </c:pt>
                <c:pt idx="615">
                  <c:v>145.04060000000001</c:v>
                </c:pt>
                <c:pt idx="616">
                  <c:v>145.4444</c:v>
                </c:pt>
                <c:pt idx="617">
                  <c:v>147.697</c:v>
                </c:pt>
                <c:pt idx="618">
                  <c:v>145.386</c:v>
                </c:pt>
                <c:pt idx="619">
                  <c:v>145.7313</c:v>
                </c:pt>
                <c:pt idx="620">
                  <c:v>145.89070000000001</c:v>
                </c:pt>
                <c:pt idx="621">
                  <c:v>145.89070000000001</c:v>
                </c:pt>
                <c:pt idx="622">
                  <c:v>145.471</c:v>
                </c:pt>
                <c:pt idx="623">
                  <c:v>145.15219999999999</c:v>
                </c:pt>
                <c:pt idx="624">
                  <c:v>145.45500000000001</c:v>
                </c:pt>
                <c:pt idx="625">
                  <c:v>146.26259999999999</c:v>
                </c:pt>
                <c:pt idx="626">
                  <c:v>148.1857</c:v>
                </c:pt>
                <c:pt idx="627">
                  <c:v>150.7783</c:v>
                </c:pt>
                <c:pt idx="628">
                  <c:v>153.24340000000001</c:v>
                </c:pt>
                <c:pt idx="629">
                  <c:v>155.7775</c:v>
                </c:pt>
                <c:pt idx="630">
                  <c:v>155.63939999999999</c:v>
                </c:pt>
                <c:pt idx="631">
                  <c:v>154.18369999999999</c:v>
                </c:pt>
                <c:pt idx="632">
                  <c:v>153.2062</c:v>
                </c:pt>
                <c:pt idx="633">
                  <c:v>154.0881</c:v>
                </c:pt>
                <c:pt idx="634">
                  <c:v>152.43049999999999</c:v>
                </c:pt>
                <c:pt idx="635">
                  <c:v>149.15790000000001</c:v>
                </c:pt>
                <c:pt idx="636">
                  <c:v>148.1379</c:v>
                </c:pt>
                <c:pt idx="637">
                  <c:v>145.1841</c:v>
                </c:pt>
                <c:pt idx="638">
                  <c:v>143.7337</c:v>
                </c:pt>
                <c:pt idx="639">
                  <c:v>144.26499999999999</c:v>
                </c:pt>
                <c:pt idx="640">
                  <c:v>144.32339999999999</c:v>
                </c:pt>
                <c:pt idx="641">
                  <c:v>143.40969999999999</c:v>
                </c:pt>
                <c:pt idx="642">
                  <c:v>142.70840000000001</c:v>
                </c:pt>
                <c:pt idx="643">
                  <c:v>142.24090000000001</c:v>
                </c:pt>
                <c:pt idx="644">
                  <c:v>140.8596</c:v>
                </c:pt>
                <c:pt idx="645">
                  <c:v>140.7852</c:v>
                </c:pt>
                <c:pt idx="646">
                  <c:v>138.65479999999999</c:v>
                </c:pt>
                <c:pt idx="647">
                  <c:v>137.8579</c:v>
                </c:pt>
                <c:pt idx="648">
                  <c:v>135.74350000000001</c:v>
                </c:pt>
                <c:pt idx="649">
                  <c:v>134.81379999999999</c:v>
                </c:pt>
                <c:pt idx="650">
                  <c:v>133.42189999999999</c:v>
                </c:pt>
                <c:pt idx="651">
                  <c:v>135.63730000000001</c:v>
                </c:pt>
                <c:pt idx="652">
                  <c:v>135.63730000000001</c:v>
                </c:pt>
                <c:pt idx="653">
                  <c:v>130.2662</c:v>
                </c:pt>
                <c:pt idx="654">
                  <c:v>131.97149999999999</c:v>
                </c:pt>
                <c:pt idx="655">
                  <c:v>132.1097</c:v>
                </c:pt>
                <c:pt idx="656">
                  <c:v>131.00989999999999</c:v>
                </c:pt>
                <c:pt idx="657">
                  <c:v>129.96870000000001</c:v>
                </c:pt>
                <c:pt idx="658">
                  <c:v>130.12799999999999</c:v>
                </c:pt>
                <c:pt idx="659">
                  <c:v>128.34299999999999</c:v>
                </c:pt>
                <c:pt idx="660">
                  <c:v>130.10679999999999</c:v>
                </c:pt>
                <c:pt idx="661">
                  <c:v>129.55959999999999</c:v>
                </c:pt>
                <c:pt idx="662">
                  <c:v>133.12970000000001</c:v>
                </c:pt>
                <c:pt idx="663">
                  <c:v>133.0712</c:v>
                </c:pt>
                <c:pt idx="664">
                  <c:v>133.1669</c:v>
                </c:pt>
                <c:pt idx="665">
                  <c:v>133.33160000000001</c:v>
                </c:pt>
                <c:pt idx="666">
                  <c:v>132.25309999999999</c:v>
                </c:pt>
                <c:pt idx="667">
                  <c:v>133.43780000000001</c:v>
                </c:pt>
                <c:pt idx="668">
                  <c:v>130.62739999999999</c:v>
                </c:pt>
                <c:pt idx="669">
                  <c:v>129.8518</c:v>
                </c:pt>
                <c:pt idx="670">
                  <c:v>131.29150000000001</c:v>
                </c:pt>
                <c:pt idx="671">
                  <c:v>129.703</c:v>
                </c:pt>
                <c:pt idx="672">
                  <c:v>130.53710000000001</c:v>
                </c:pt>
                <c:pt idx="673">
                  <c:v>130.56370000000001</c:v>
                </c:pt>
                <c:pt idx="674">
                  <c:v>131.7218</c:v>
                </c:pt>
                <c:pt idx="675">
                  <c:v>130.90899999999999</c:v>
                </c:pt>
                <c:pt idx="676">
                  <c:v>130.12270000000001</c:v>
                </c:pt>
                <c:pt idx="677">
                  <c:v>127.6948</c:v>
                </c:pt>
                <c:pt idx="678">
                  <c:v>122.3822</c:v>
                </c:pt>
                <c:pt idx="679">
                  <c:v>125.3998</c:v>
                </c:pt>
                <c:pt idx="680">
                  <c:v>125.1554</c:v>
                </c:pt>
                <c:pt idx="681">
                  <c:v>125.1554</c:v>
                </c:pt>
                <c:pt idx="682">
                  <c:v>127.8861</c:v>
                </c:pt>
                <c:pt idx="683">
                  <c:v>127.07859999999999</c:v>
                </c:pt>
                <c:pt idx="684">
                  <c:v>126.8023</c:v>
                </c:pt>
                <c:pt idx="685">
                  <c:v>129.44800000000001</c:v>
                </c:pt>
                <c:pt idx="686">
                  <c:v>129.44800000000001</c:v>
                </c:pt>
                <c:pt idx="687">
                  <c:v>130.3724</c:v>
                </c:pt>
                <c:pt idx="688">
                  <c:v>129.0549</c:v>
                </c:pt>
                <c:pt idx="689">
                  <c:v>128.83170000000001</c:v>
                </c:pt>
                <c:pt idx="690">
                  <c:v>126.8236</c:v>
                </c:pt>
                <c:pt idx="691">
                  <c:v>126.3348</c:v>
                </c:pt>
                <c:pt idx="692">
                  <c:v>123.16849999999999</c:v>
                </c:pt>
                <c:pt idx="693">
                  <c:v>124.4063</c:v>
                </c:pt>
                <c:pt idx="694">
                  <c:v>125.4635</c:v>
                </c:pt>
                <c:pt idx="695">
                  <c:v>125.6973</c:v>
                </c:pt>
                <c:pt idx="696">
                  <c:v>125.1979</c:v>
                </c:pt>
                <c:pt idx="697">
                  <c:v>124.1832</c:v>
                </c:pt>
                <c:pt idx="698">
                  <c:v>127.10509999999999</c:v>
                </c:pt>
                <c:pt idx="699">
                  <c:v>127.79049999999999</c:v>
                </c:pt>
                <c:pt idx="700">
                  <c:v>126.45699999999999</c:v>
                </c:pt>
                <c:pt idx="701">
                  <c:v>125.8035</c:v>
                </c:pt>
                <c:pt idx="702">
                  <c:v>128.86359999999999</c:v>
                </c:pt>
                <c:pt idx="703">
                  <c:v>129.55430000000001</c:v>
                </c:pt>
                <c:pt idx="704">
                  <c:v>129.09739999999999</c:v>
                </c:pt>
                <c:pt idx="705">
                  <c:v>135.56819999999999</c:v>
                </c:pt>
                <c:pt idx="706">
                  <c:v>135.04750000000001</c:v>
                </c:pt>
                <c:pt idx="707">
                  <c:v>134.19220000000001</c:v>
                </c:pt>
                <c:pt idx="708">
                  <c:v>133.24119999999999</c:v>
                </c:pt>
                <c:pt idx="709">
                  <c:v>131.37119999999999</c:v>
                </c:pt>
                <c:pt idx="710">
                  <c:v>133.10310000000001</c:v>
                </c:pt>
                <c:pt idx="711">
                  <c:v>132.99690000000001</c:v>
                </c:pt>
                <c:pt idx="712">
                  <c:v>133.62379999999999</c:v>
                </c:pt>
                <c:pt idx="713">
                  <c:v>133.08189999999999</c:v>
                </c:pt>
                <c:pt idx="714">
                  <c:v>133.62909999999999</c:v>
                </c:pt>
                <c:pt idx="715">
                  <c:v>131.05240000000001</c:v>
                </c:pt>
                <c:pt idx="716">
                  <c:v>131.20650000000001</c:v>
                </c:pt>
                <c:pt idx="717">
                  <c:v>133.88409999999999</c:v>
                </c:pt>
                <c:pt idx="718">
                  <c:v>132.83750000000001</c:v>
                </c:pt>
                <c:pt idx="719">
                  <c:v>132.99160000000001</c:v>
                </c:pt>
                <c:pt idx="720">
                  <c:v>134.2825</c:v>
                </c:pt>
                <c:pt idx="721">
                  <c:v>133.9425</c:v>
                </c:pt>
                <c:pt idx="722">
                  <c:v>131.8015</c:v>
                </c:pt>
                <c:pt idx="723">
                  <c:v>132.09370000000001</c:v>
                </c:pt>
                <c:pt idx="724">
                  <c:v>130.85059999999999</c:v>
                </c:pt>
                <c:pt idx="725">
                  <c:v>132.34870000000001</c:v>
                </c:pt>
                <c:pt idx="726">
                  <c:v>132.66220000000001</c:v>
                </c:pt>
                <c:pt idx="727">
                  <c:v>131.63679999999999</c:v>
                </c:pt>
                <c:pt idx="728">
                  <c:v>131.49870000000001</c:v>
                </c:pt>
                <c:pt idx="729">
                  <c:v>132.88</c:v>
                </c:pt>
                <c:pt idx="730">
                  <c:v>131.9025</c:v>
                </c:pt>
                <c:pt idx="731">
                  <c:v>131.29679999999999</c:v>
                </c:pt>
                <c:pt idx="732">
                  <c:v>129.1293</c:v>
                </c:pt>
                <c:pt idx="733">
                  <c:v>128.2792</c:v>
                </c:pt>
                <c:pt idx="734">
                  <c:v>129.68180000000001</c:v>
                </c:pt>
                <c:pt idx="735">
                  <c:v>134.2825</c:v>
                </c:pt>
                <c:pt idx="736">
                  <c:v>131.89179999999999</c:v>
                </c:pt>
                <c:pt idx="737">
                  <c:v>131.41370000000001</c:v>
                </c:pt>
                <c:pt idx="738">
                  <c:v>131.13740000000001</c:v>
                </c:pt>
                <c:pt idx="739">
                  <c:v>131.16929999999999</c:v>
                </c:pt>
                <c:pt idx="740">
                  <c:v>129.17179999999999</c:v>
                </c:pt>
                <c:pt idx="741">
                  <c:v>129.07079999999999</c:v>
                </c:pt>
                <c:pt idx="742">
                  <c:v>129.3843</c:v>
                </c:pt>
                <c:pt idx="743">
                  <c:v>129.78800000000001</c:v>
                </c:pt>
                <c:pt idx="744">
                  <c:v>131.71119999999999</c:v>
                </c:pt>
                <c:pt idx="745">
                  <c:v>132.25309999999999</c:v>
                </c:pt>
                <c:pt idx="746">
                  <c:v>133.71940000000001</c:v>
                </c:pt>
                <c:pt idx="747">
                  <c:v>131.88120000000001</c:v>
                </c:pt>
                <c:pt idx="748">
                  <c:v>133.22</c:v>
                </c:pt>
                <c:pt idx="749">
                  <c:v>133.5866</c:v>
                </c:pt>
                <c:pt idx="750">
                  <c:v>132.52940000000001</c:v>
                </c:pt>
                <c:pt idx="751">
                  <c:v>132.19999999999999</c:v>
                </c:pt>
                <c:pt idx="752">
                  <c:v>130.80269999999999</c:v>
                </c:pt>
                <c:pt idx="753">
                  <c:v>132.68870000000001</c:v>
                </c:pt>
                <c:pt idx="754">
                  <c:v>132.76310000000001</c:v>
                </c:pt>
                <c:pt idx="755">
                  <c:v>132.32749999999999</c:v>
                </c:pt>
                <c:pt idx="756">
                  <c:v>134.14439999999999</c:v>
                </c:pt>
                <c:pt idx="757">
                  <c:v>132.01929999999999</c:v>
                </c:pt>
                <c:pt idx="758">
                  <c:v>131.22239999999999</c:v>
                </c:pt>
                <c:pt idx="759">
                  <c:v>129.19300000000001</c:v>
                </c:pt>
                <c:pt idx="760">
                  <c:v>130.66990000000001</c:v>
                </c:pt>
                <c:pt idx="761">
                  <c:v>129.3843</c:v>
                </c:pt>
                <c:pt idx="762">
                  <c:v>131.1268</c:v>
                </c:pt>
                <c:pt idx="763">
                  <c:v>130.5796</c:v>
                </c:pt>
                <c:pt idx="764">
                  <c:v>130.87180000000001</c:v>
                </c:pt>
                <c:pt idx="765">
                  <c:v>130.2183</c:v>
                </c:pt>
                <c:pt idx="766">
                  <c:v>129.53299999999999</c:v>
                </c:pt>
                <c:pt idx="767">
                  <c:v>126.3295</c:v>
                </c:pt>
                <c:pt idx="768">
                  <c:v>127.3017</c:v>
                </c:pt>
                <c:pt idx="769">
                  <c:v>127.0254</c:v>
                </c:pt>
                <c:pt idx="770">
                  <c:v>126.8129</c:v>
                </c:pt>
                <c:pt idx="771">
                  <c:v>126.0532</c:v>
                </c:pt>
                <c:pt idx="772">
                  <c:v>126.0532</c:v>
                </c:pt>
                <c:pt idx="773">
                  <c:v>126.0532</c:v>
                </c:pt>
                <c:pt idx="774">
                  <c:v>126.84480000000001</c:v>
                </c:pt>
                <c:pt idx="775">
                  <c:v>127.2273</c:v>
                </c:pt>
                <c:pt idx="776">
                  <c:v>126.4198</c:v>
                </c:pt>
                <c:pt idx="777">
                  <c:v>126.4198</c:v>
                </c:pt>
                <c:pt idx="778">
                  <c:v>123.6572</c:v>
                </c:pt>
                <c:pt idx="779">
                  <c:v>121.42059999999999</c:v>
                </c:pt>
                <c:pt idx="780">
                  <c:v>125.3201</c:v>
                </c:pt>
                <c:pt idx="781">
                  <c:v>125.4688</c:v>
                </c:pt>
                <c:pt idx="782">
                  <c:v>125.0916</c:v>
                </c:pt>
                <c:pt idx="783">
                  <c:v>126.15949999999999</c:v>
                </c:pt>
                <c:pt idx="784">
                  <c:v>125.5432</c:v>
                </c:pt>
                <c:pt idx="785">
                  <c:v>125.8035</c:v>
                </c:pt>
                <c:pt idx="786">
                  <c:v>124.6773</c:v>
                </c:pt>
                <c:pt idx="787">
                  <c:v>125.081</c:v>
                </c:pt>
                <c:pt idx="788">
                  <c:v>126.1914</c:v>
                </c:pt>
                <c:pt idx="789">
                  <c:v>126.75449999999999</c:v>
                </c:pt>
                <c:pt idx="790">
                  <c:v>128.13050000000001</c:v>
                </c:pt>
                <c:pt idx="791">
                  <c:v>126.4729</c:v>
                </c:pt>
                <c:pt idx="792">
                  <c:v>125.4688</c:v>
                </c:pt>
                <c:pt idx="793">
                  <c:v>125.7876</c:v>
                </c:pt>
                <c:pt idx="794">
                  <c:v>125.7876</c:v>
                </c:pt>
                <c:pt idx="795">
                  <c:v>128.3005</c:v>
                </c:pt>
                <c:pt idx="796">
                  <c:v>128.3005</c:v>
                </c:pt>
                <c:pt idx="797">
                  <c:v>128.3005</c:v>
                </c:pt>
                <c:pt idx="798">
                  <c:v>127.0573</c:v>
                </c:pt>
                <c:pt idx="799">
                  <c:v>128.1942</c:v>
                </c:pt>
                <c:pt idx="800">
                  <c:v>130.059</c:v>
                </c:pt>
                <c:pt idx="801">
                  <c:v>130.71770000000001</c:v>
                </c:pt>
                <c:pt idx="802">
                  <c:v>129.9633</c:v>
                </c:pt>
                <c:pt idx="803">
                  <c:v>129.9633</c:v>
                </c:pt>
                <c:pt idx="804">
                  <c:v>129.9633</c:v>
                </c:pt>
                <c:pt idx="805">
                  <c:v>130.70179999999999</c:v>
                </c:pt>
                <c:pt idx="806">
                  <c:v>132.11500000000001</c:v>
                </c:pt>
                <c:pt idx="807">
                  <c:v>133.0394</c:v>
                </c:pt>
                <c:pt idx="808">
                  <c:v>132.34870000000001</c:v>
                </c:pt>
                <c:pt idx="809">
                  <c:v>131.55709999999999</c:v>
                </c:pt>
                <c:pt idx="810">
                  <c:v>130.38839999999999</c:v>
                </c:pt>
                <c:pt idx="811">
                  <c:v>129.45330000000001</c:v>
                </c:pt>
                <c:pt idx="812">
                  <c:v>130.12799999999999</c:v>
                </c:pt>
                <c:pt idx="813">
                  <c:v>130.42019999999999</c:v>
                </c:pt>
                <c:pt idx="814">
                  <c:v>131.60499999999999</c:v>
                </c:pt>
                <c:pt idx="815">
                  <c:v>134.58000000000001</c:v>
                </c:pt>
                <c:pt idx="816">
                  <c:v>134.81379999999999</c:v>
                </c:pt>
                <c:pt idx="817">
                  <c:v>136.59880000000001</c:v>
                </c:pt>
                <c:pt idx="818">
                  <c:v>135.8869</c:v>
                </c:pt>
                <c:pt idx="819">
                  <c:v>138.5326</c:v>
                </c:pt>
                <c:pt idx="820">
                  <c:v>138.64949999999999</c:v>
                </c:pt>
                <c:pt idx="821">
                  <c:v>138.58580000000001</c:v>
                </c:pt>
                <c:pt idx="822">
                  <c:v>139.10640000000001</c:v>
                </c:pt>
                <c:pt idx="823">
                  <c:v>139.3083</c:v>
                </c:pt>
                <c:pt idx="824">
                  <c:v>138.6601</c:v>
                </c:pt>
                <c:pt idx="825">
                  <c:v>137.32140000000001</c:v>
                </c:pt>
                <c:pt idx="826">
                  <c:v>139.1489</c:v>
                </c:pt>
                <c:pt idx="827">
                  <c:v>138.1183</c:v>
                </c:pt>
                <c:pt idx="828">
                  <c:v>137.27889999999999</c:v>
                </c:pt>
                <c:pt idx="829">
                  <c:v>136.49260000000001</c:v>
                </c:pt>
                <c:pt idx="830">
                  <c:v>136.74760000000001</c:v>
                </c:pt>
                <c:pt idx="831">
                  <c:v>138.0864</c:v>
                </c:pt>
                <c:pt idx="832">
                  <c:v>138.16079999999999</c:v>
                </c:pt>
                <c:pt idx="833">
                  <c:v>136.34379999999999</c:v>
                </c:pt>
                <c:pt idx="834">
                  <c:v>136.976</c:v>
                </c:pt>
                <c:pt idx="835">
                  <c:v>137.2364</c:v>
                </c:pt>
                <c:pt idx="836">
                  <c:v>137.4701</c:v>
                </c:pt>
                <c:pt idx="837">
                  <c:v>137.7783</c:v>
                </c:pt>
                <c:pt idx="838">
                  <c:v>136.70509999999999</c:v>
                </c:pt>
                <c:pt idx="839">
                  <c:v>134.18690000000001</c:v>
                </c:pt>
                <c:pt idx="840">
                  <c:v>134.66499999999999</c:v>
                </c:pt>
                <c:pt idx="841">
                  <c:v>134.67570000000001</c:v>
                </c:pt>
                <c:pt idx="842">
                  <c:v>134.6438</c:v>
                </c:pt>
                <c:pt idx="843">
                  <c:v>135.15379999999999</c:v>
                </c:pt>
                <c:pt idx="844">
                  <c:v>137.84200000000001</c:v>
                </c:pt>
                <c:pt idx="845">
                  <c:v>137.38509999999999</c:v>
                </c:pt>
                <c:pt idx="846">
                  <c:v>136.29069999999999</c:v>
                </c:pt>
                <c:pt idx="847">
                  <c:v>137.78890000000001</c:v>
                </c:pt>
                <c:pt idx="848">
                  <c:v>136.78479999999999</c:v>
                </c:pt>
                <c:pt idx="849">
                  <c:v>135.69040000000001</c:v>
                </c:pt>
                <c:pt idx="850">
                  <c:v>137.27350000000001</c:v>
                </c:pt>
                <c:pt idx="851">
                  <c:v>137.6242</c:v>
                </c:pt>
                <c:pt idx="852">
                  <c:v>137.03450000000001</c:v>
                </c:pt>
                <c:pt idx="853">
                  <c:v>135.80189999999999</c:v>
                </c:pt>
                <c:pt idx="854">
                  <c:v>137.35319999999999</c:v>
                </c:pt>
                <c:pt idx="855">
                  <c:v>137.10890000000001</c:v>
                </c:pt>
                <c:pt idx="856">
                  <c:v>137.4701</c:v>
                </c:pt>
                <c:pt idx="857">
                  <c:v>138.9152</c:v>
                </c:pt>
                <c:pt idx="858">
                  <c:v>137.29480000000001</c:v>
                </c:pt>
                <c:pt idx="859">
                  <c:v>137.29480000000001</c:v>
                </c:pt>
                <c:pt idx="860">
                  <c:v>137.29480000000001</c:v>
                </c:pt>
                <c:pt idx="861">
                  <c:v>135.88159999999999</c:v>
                </c:pt>
                <c:pt idx="862">
                  <c:v>136.95480000000001</c:v>
                </c:pt>
                <c:pt idx="863">
                  <c:v>135.12190000000001</c:v>
                </c:pt>
                <c:pt idx="864">
                  <c:v>135.97730000000001</c:v>
                </c:pt>
                <c:pt idx="865">
                  <c:v>136.05699999999999</c:v>
                </c:pt>
                <c:pt idx="866">
                  <c:v>136.57230000000001</c:v>
                </c:pt>
                <c:pt idx="867">
                  <c:v>132.2903</c:v>
                </c:pt>
                <c:pt idx="868">
                  <c:v>131.03120000000001</c:v>
                </c:pt>
                <c:pt idx="869">
                  <c:v>132.37530000000001</c:v>
                </c:pt>
                <c:pt idx="870">
                  <c:v>132.37530000000001</c:v>
                </c:pt>
                <c:pt idx="871">
                  <c:v>131.08959999999999</c:v>
                </c:pt>
                <c:pt idx="872">
                  <c:v>130.26089999999999</c:v>
                </c:pt>
                <c:pt idx="873">
                  <c:v>129.39490000000001</c:v>
                </c:pt>
                <c:pt idx="874">
                  <c:v>129.7987</c:v>
                </c:pt>
                <c:pt idx="875">
                  <c:v>127.2167</c:v>
                </c:pt>
                <c:pt idx="876">
                  <c:v>127.43980000000001</c:v>
                </c:pt>
                <c:pt idx="877">
                  <c:v>128.64580000000001</c:v>
                </c:pt>
                <c:pt idx="878">
                  <c:v>129.01240000000001</c:v>
                </c:pt>
                <c:pt idx="879">
                  <c:v>128.20490000000001</c:v>
                </c:pt>
                <c:pt idx="880">
                  <c:v>127.58329999999999</c:v>
                </c:pt>
                <c:pt idx="881">
                  <c:v>126.7598</c:v>
                </c:pt>
                <c:pt idx="882">
                  <c:v>125.251</c:v>
                </c:pt>
                <c:pt idx="883">
                  <c:v>125.3998</c:v>
                </c:pt>
                <c:pt idx="884">
                  <c:v>126.0585</c:v>
                </c:pt>
                <c:pt idx="885">
                  <c:v>126.0585</c:v>
                </c:pt>
                <c:pt idx="886">
                  <c:v>126.24979999999999</c:v>
                </c:pt>
                <c:pt idx="887">
                  <c:v>124.401</c:v>
                </c:pt>
                <c:pt idx="888">
                  <c:v>123.721</c:v>
                </c:pt>
                <c:pt idx="889">
                  <c:v>123.381</c:v>
                </c:pt>
                <c:pt idx="890">
                  <c:v>123.59350000000001</c:v>
                </c:pt>
                <c:pt idx="891">
                  <c:v>124.4063</c:v>
                </c:pt>
                <c:pt idx="892">
                  <c:v>122.8922</c:v>
                </c:pt>
                <c:pt idx="893">
                  <c:v>123.0463</c:v>
                </c:pt>
                <c:pt idx="894">
                  <c:v>122.78060000000001</c:v>
                </c:pt>
                <c:pt idx="895">
                  <c:v>124.5338</c:v>
                </c:pt>
                <c:pt idx="896">
                  <c:v>124.47539999999999</c:v>
                </c:pt>
                <c:pt idx="897">
                  <c:v>123.7422</c:v>
                </c:pt>
                <c:pt idx="898">
                  <c:v>123.9016</c:v>
                </c:pt>
                <c:pt idx="899">
                  <c:v>123.20569999999999</c:v>
                </c:pt>
                <c:pt idx="900">
                  <c:v>123.636</c:v>
                </c:pt>
                <c:pt idx="901">
                  <c:v>125.9098</c:v>
                </c:pt>
                <c:pt idx="902">
                  <c:v>125.31480000000001</c:v>
                </c:pt>
                <c:pt idx="903">
                  <c:v>126.66419999999999</c:v>
                </c:pt>
                <c:pt idx="904">
                  <c:v>126.60039999999999</c:v>
                </c:pt>
                <c:pt idx="905">
                  <c:v>126.2551</c:v>
                </c:pt>
                <c:pt idx="906">
                  <c:v>128.0455</c:v>
                </c:pt>
                <c:pt idx="907">
                  <c:v>126.8873</c:v>
                </c:pt>
                <c:pt idx="908">
                  <c:v>127.0042</c:v>
                </c:pt>
                <c:pt idx="909">
                  <c:v>127.1211</c:v>
                </c:pt>
                <c:pt idx="910">
                  <c:v>126.1807</c:v>
                </c:pt>
                <c:pt idx="911">
                  <c:v>124.70910000000001</c:v>
                </c:pt>
                <c:pt idx="912">
                  <c:v>125.5645</c:v>
                </c:pt>
                <c:pt idx="913">
                  <c:v>125.5698</c:v>
                </c:pt>
                <c:pt idx="914">
                  <c:v>125.1713</c:v>
                </c:pt>
                <c:pt idx="915">
                  <c:v>124.81010000000001</c:v>
                </c:pt>
                <c:pt idx="916">
                  <c:v>123.4341</c:v>
                </c:pt>
                <c:pt idx="917">
                  <c:v>125.9842</c:v>
                </c:pt>
                <c:pt idx="918">
                  <c:v>126.3986</c:v>
                </c:pt>
                <c:pt idx="919">
                  <c:v>125.98950000000001</c:v>
                </c:pt>
                <c:pt idx="920">
                  <c:v>126.9936</c:v>
                </c:pt>
                <c:pt idx="921">
                  <c:v>127.50360000000001</c:v>
                </c:pt>
                <c:pt idx="922">
                  <c:v>126.8236</c:v>
                </c:pt>
                <c:pt idx="923">
                  <c:v>126.8767</c:v>
                </c:pt>
                <c:pt idx="924">
                  <c:v>128.67769999999999</c:v>
                </c:pt>
                <c:pt idx="925">
                  <c:v>127.43980000000001</c:v>
                </c:pt>
                <c:pt idx="926">
                  <c:v>126.3561</c:v>
                </c:pt>
                <c:pt idx="927">
                  <c:v>127.05200000000001</c:v>
                </c:pt>
                <c:pt idx="928">
                  <c:v>127.2167</c:v>
                </c:pt>
                <c:pt idx="929">
                  <c:v>126.24979999999999</c:v>
                </c:pt>
                <c:pt idx="930">
                  <c:v>127.50360000000001</c:v>
                </c:pt>
                <c:pt idx="931">
                  <c:v>125.9098</c:v>
                </c:pt>
                <c:pt idx="932">
                  <c:v>125.4263</c:v>
                </c:pt>
                <c:pt idx="933">
                  <c:v>124.8473</c:v>
                </c:pt>
                <c:pt idx="934">
                  <c:v>121.2081</c:v>
                </c:pt>
                <c:pt idx="935">
                  <c:v>120.2837</c:v>
                </c:pt>
                <c:pt idx="936">
                  <c:v>120.1987</c:v>
                </c:pt>
                <c:pt idx="937">
                  <c:v>120.7034</c:v>
                </c:pt>
                <c:pt idx="938">
                  <c:v>122.7381</c:v>
                </c:pt>
                <c:pt idx="939">
                  <c:v>121.80840000000001</c:v>
                </c:pt>
                <c:pt idx="940">
                  <c:v>121.4631</c:v>
                </c:pt>
                <c:pt idx="941">
                  <c:v>123.34910000000001</c:v>
                </c:pt>
                <c:pt idx="942">
                  <c:v>121.9572</c:v>
                </c:pt>
                <c:pt idx="943">
                  <c:v>121.7075</c:v>
                </c:pt>
                <c:pt idx="944">
                  <c:v>121.5428</c:v>
                </c:pt>
                <c:pt idx="945">
                  <c:v>121.5428</c:v>
                </c:pt>
                <c:pt idx="946">
                  <c:v>120.76179999999999</c:v>
                </c:pt>
                <c:pt idx="947">
                  <c:v>121.2718</c:v>
                </c:pt>
                <c:pt idx="948">
                  <c:v>120.289</c:v>
                </c:pt>
                <c:pt idx="949">
                  <c:v>119.2796</c:v>
                </c:pt>
                <c:pt idx="950">
                  <c:v>119.2796</c:v>
                </c:pt>
                <c:pt idx="951">
                  <c:v>120.3156</c:v>
                </c:pt>
                <c:pt idx="952">
                  <c:v>120.55459999999999</c:v>
                </c:pt>
                <c:pt idx="953">
                  <c:v>121.3462</c:v>
                </c:pt>
                <c:pt idx="954">
                  <c:v>120.18810000000001</c:v>
                </c:pt>
                <c:pt idx="955">
                  <c:v>118.8652</c:v>
                </c:pt>
                <c:pt idx="956">
                  <c:v>118.67400000000001</c:v>
                </c:pt>
                <c:pt idx="957">
                  <c:v>121.6437</c:v>
                </c:pt>
                <c:pt idx="958">
                  <c:v>123.7847</c:v>
                </c:pt>
                <c:pt idx="959">
                  <c:v>123.45</c:v>
                </c:pt>
                <c:pt idx="960">
                  <c:v>123.041</c:v>
                </c:pt>
                <c:pt idx="961">
                  <c:v>123.17910000000001</c:v>
                </c:pt>
                <c:pt idx="962">
                  <c:v>121.95189999999999</c:v>
                </c:pt>
                <c:pt idx="963">
                  <c:v>123.32250000000001</c:v>
                </c:pt>
                <c:pt idx="964">
                  <c:v>126.4251</c:v>
                </c:pt>
                <c:pt idx="965">
                  <c:v>124.1885</c:v>
                </c:pt>
                <c:pt idx="966">
                  <c:v>123.0303</c:v>
                </c:pt>
                <c:pt idx="967">
                  <c:v>122.8231</c:v>
                </c:pt>
                <c:pt idx="968">
                  <c:v>122.4353</c:v>
                </c:pt>
                <c:pt idx="969">
                  <c:v>122.6159</c:v>
                </c:pt>
                <c:pt idx="970">
                  <c:v>122.1962</c:v>
                </c:pt>
                <c:pt idx="971">
                  <c:v>122.26</c:v>
                </c:pt>
                <c:pt idx="972">
                  <c:v>122.33969999999999</c:v>
                </c:pt>
                <c:pt idx="973">
                  <c:v>120.985</c:v>
                </c:pt>
                <c:pt idx="974">
                  <c:v>121.89870000000001</c:v>
                </c:pt>
                <c:pt idx="975">
                  <c:v>121.0275</c:v>
                </c:pt>
                <c:pt idx="976">
                  <c:v>120.17740000000001</c:v>
                </c:pt>
                <c:pt idx="977">
                  <c:v>119.9171</c:v>
                </c:pt>
                <c:pt idx="978">
                  <c:v>119.6037</c:v>
                </c:pt>
                <c:pt idx="979">
                  <c:v>119.1734</c:v>
                </c:pt>
                <c:pt idx="980">
                  <c:v>120.81180000000001</c:v>
                </c:pt>
                <c:pt idx="981">
                  <c:v>119.8746</c:v>
                </c:pt>
                <c:pt idx="982">
                  <c:v>120.0924</c:v>
                </c:pt>
                <c:pt idx="983">
                  <c:v>122.1803</c:v>
                </c:pt>
                <c:pt idx="984">
                  <c:v>122.4778</c:v>
                </c:pt>
                <c:pt idx="985">
                  <c:v>122.96129999999999</c:v>
                </c:pt>
                <c:pt idx="986">
                  <c:v>121.9731</c:v>
                </c:pt>
                <c:pt idx="987">
                  <c:v>121.12309999999999</c:v>
                </c:pt>
                <c:pt idx="988">
                  <c:v>121.39400000000001</c:v>
                </c:pt>
                <c:pt idx="989">
                  <c:v>122.9294</c:v>
                </c:pt>
                <c:pt idx="990">
                  <c:v>123.3438</c:v>
                </c:pt>
                <c:pt idx="991">
                  <c:v>123.05159999999999</c:v>
                </c:pt>
                <c:pt idx="992">
                  <c:v>124.5179</c:v>
                </c:pt>
                <c:pt idx="993">
                  <c:v>124.60290000000001</c:v>
                </c:pt>
                <c:pt idx="994">
                  <c:v>125.5273</c:v>
                </c:pt>
                <c:pt idx="995">
                  <c:v>125.10760000000001</c:v>
                </c:pt>
                <c:pt idx="996">
                  <c:v>125.51130000000001</c:v>
                </c:pt>
                <c:pt idx="997">
                  <c:v>125.0013</c:v>
                </c:pt>
                <c:pt idx="998">
                  <c:v>122.6053</c:v>
                </c:pt>
                <c:pt idx="999">
                  <c:v>123.8272</c:v>
                </c:pt>
                <c:pt idx="1000">
                  <c:v>124.39570000000001</c:v>
                </c:pt>
                <c:pt idx="1001">
                  <c:v>125.676</c:v>
                </c:pt>
                <c:pt idx="1002">
                  <c:v>125.1341</c:v>
                </c:pt>
                <c:pt idx="1003">
                  <c:v>126.79170000000001</c:v>
                </c:pt>
                <c:pt idx="1004">
                  <c:v>125.607</c:v>
                </c:pt>
                <c:pt idx="1005">
                  <c:v>124.51260000000001</c:v>
                </c:pt>
                <c:pt idx="1006">
                  <c:v>124.1832</c:v>
                </c:pt>
                <c:pt idx="1007">
                  <c:v>123.4766</c:v>
                </c:pt>
                <c:pt idx="1008">
                  <c:v>122.9931</c:v>
                </c:pt>
                <c:pt idx="1009">
                  <c:v>123.7954</c:v>
                </c:pt>
                <c:pt idx="1010">
                  <c:v>123.5722</c:v>
                </c:pt>
                <c:pt idx="1011">
                  <c:v>124.4701</c:v>
                </c:pt>
                <c:pt idx="1012">
                  <c:v>124.4222</c:v>
                </c:pt>
                <c:pt idx="1013">
                  <c:v>123.4607</c:v>
                </c:pt>
                <c:pt idx="1014">
                  <c:v>124.0557</c:v>
                </c:pt>
                <c:pt idx="1015">
                  <c:v>124.3426</c:v>
                </c:pt>
                <c:pt idx="1016">
                  <c:v>125.5432</c:v>
                </c:pt>
                <c:pt idx="1017">
                  <c:v>125.9204</c:v>
                </c:pt>
                <c:pt idx="1018">
                  <c:v>124.7251</c:v>
                </c:pt>
                <c:pt idx="1019">
                  <c:v>124.1726</c:v>
                </c:pt>
                <c:pt idx="1020">
                  <c:v>124.571</c:v>
                </c:pt>
                <c:pt idx="1021">
                  <c:v>123.0356</c:v>
                </c:pt>
                <c:pt idx="1022">
                  <c:v>124.47539999999999</c:v>
                </c:pt>
                <c:pt idx="1023">
                  <c:v>124.5073</c:v>
                </c:pt>
                <c:pt idx="1024">
                  <c:v>126.6961</c:v>
                </c:pt>
                <c:pt idx="1025">
                  <c:v>128.49709999999999</c:v>
                </c:pt>
                <c:pt idx="1026">
                  <c:v>128.98580000000001</c:v>
                </c:pt>
                <c:pt idx="1027">
                  <c:v>130.20769999999999</c:v>
                </c:pt>
                <c:pt idx="1028">
                  <c:v>130.27680000000001</c:v>
                </c:pt>
                <c:pt idx="1029">
                  <c:v>129.7508</c:v>
                </c:pt>
                <c:pt idx="1030">
                  <c:v>131.60499999999999</c:v>
                </c:pt>
                <c:pt idx="1031">
                  <c:v>131.16929999999999</c:v>
                </c:pt>
                <c:pt idx="1032">
                  <c:v>130.59020000000001</c:v>
                </c:pt>
                <c:pt idx="1033">
                  <c:v>131.55179999999999</c:v>
                </c:pt>
                <c:pt idx="1034">
                  <c:v>130.62739999999999</c:v>
                </c:pt>
                <c:pt idx="1035">
                  <c:v>130.93559999999999</c:v>
                </c:pt>
                <c:pt idx="1036">
                  <c:v>131.50399999999999</c:v>
                </c:pt>
                <c:pt idx="1037">
                  <c:v>131.50399999999999</c:v>
                </c:pt>
                <c:pt idx="1038">
                  <c:v>131.50399999999999</c:v>
                </c:pt>
                <c:pt idx="1039">
                  <c:v>131.49870000000001</c:v>
                </c:pt>
                <c:pt idx="1040">
                  <c:v>131.6687</c:v>
                </c:pt>
                <c:pt idx="1041">
                  <c:v>130.66990000000001</c:v>
                </c:pt>
                <c:pt idx="1042">
                  <c:v>130.66990000000001</c:v>
                </c:pt>
                <c:pt idx="1043">
                  <c:v>130.97810000000001</c:v>
                </c:pt>
                <c:pt idx="1044">
                  <c:v>129.71360000000001</c:v>
                </c:pt>
                <c:pt idx="1045">
                  <c:v>129.93680000000001</c:v>
                </c:pt>
                <c:pt idx="1046">
                  <c:v>130.21299999999999</c:v>
                </c:pt>
                <c:pt idx="1047">
                  <c:v>130.74109999999999</c:v>
                </c:pt>
                <c:pt idx="1048">
                  <c:v>130.74430000000001</c:v>
                </c:pt>
                <c:pt idx="1049">
                  <c:v>131.16399999999999</c:v>
                </c:pt>
                <c:pt idx="1050">
                  <c:v>133.1403</c:v>
                </c:pt>
                <c:pt idx="1051">
                  <c:v>133.24119999999999</c:v>
                </c:pt>
                <c:pt idx="1052">
                  <c:v>132.86940000000001</c:v>
                </c:pt>
                <c:pt idx="1053">
                  <c:v>132.83750000000001</c:v>
                </c:pt>
                <c:pt idx="1054">
                  <c:v>132.7578</c:v>
                </c:pt>
                <c:pt idx="1055">
                  <c:v>132.46029999999999</c:v>
                </c:pt>
                <c:pt idx="1056">
                  <c:v>130.23429999999999</c:v>
                </c:pt>
                <c:pt idx="1057">
                  <c:v>129.07079999999999</c:v>
                </c:pt>
                <c:pt idx="1058">
                  <c:v>126.5686</c:v>
                </c:pt>
                <c:pt idx="1059">
                  <c:v>125.3732</c:v>
                </c:pt>
                <c:pt idx="1060">
                  <c:v>121.45780000000001</c:v>
                </c:pt>
                <c:pt idx="1061">
                  <c:v>120.5971</c:v>
                </c:pt>
                <c:pt idx="1062">
                  <c:v>119.2743</c:v>
                </c:pt>
                <c:pt idx="1063">
                  <c:v>118.32859999999999</c:v>
                </c:pt>
                <c:pt idx="1064">
                  <c:v>117.9674</c:v>
                </c:pt>
                <c:pt idx="1065">
                  <c:v>116.95269999999999</c:v>
                </c:pt>
                <c:pt idx="1066">
                  <c:v>118.8865</c:v>
                </c:pt>
                <c:pt idx="1067">
                  <c:v>121.2028</c:v>
                </c:pt>
                <c:pt idx="1068">
                  <c:v>121.60120000000001</c:v>
                </c:pt>
                <c:pt idx="1069">
                  <c:v>120.0287</c:v>
                </c:pt>
                <c:pt idx="1070">
                  <c:v>120.1031</c:v>
                </c:pt>
                <c:pt idx="1071">
                  <c:v>121.75</c:v>
                </c:pt>
                <c:pt idx="1072">
                  <c:v>122.1272</c:v>
                </c:pt>
                <c:pt idx="1073">
                  <c:v>122.66379999999999</c:v>
                </c:pt>
                <c:pt idx="1074">
                  <c:v>122.2069</c:v>
                </c:pt>
                <c:pt idx="1075">
                  <c:v>123.1844</c:v>
                </c:pt>
                <c:pt idx="1076">
                  <c:v>122.1112</c:v>
                </c:pt>
                <c:pt idx="1077">
                  <c:v>122.1006</c:v>
                </c:pt>
                <c:pt idx="1078">
                  <c:v>121.2984</c:v>
                </c:pt>
                <c:pt idx="1079">
                  <c:v>122.10590000000001</c:v>
                </c:pt>
                <c:pt idx="1080">
                  <c:v>120.4006</c:v>
                </c:pt>
                <c:pt idx="1081">
                  <c:v>120.3368</c:v>
                </c:pt>
                <c:pt idx="1082">
                  <c:v>119.9649</c:v>
                </c:pt>
                <c:pt idx="1083">
                  <c:v>118.9661584</c:v>
                </c:pt>
                <c:pt idx="1084">
                  <c:v>119.36991980000001</c:v>
                </c:pt>
                <c:pt idx="1085">
                  <c:v>120.7193327</c:v>
                </c:pt>
                <c:pt idx="1086">
                  <c:v>119.9968124</c:v>
                </c:pt>
                <c:pt idx="1087">
                  <c:v>120.3527599</c:v>
                </c:pt>
                <c:pt idx="1088">
                  <c:v>120.1774425</c:v>
                </c:pt>
                <c:pt idx="1089">
                  <c:v>118.7695904</c:v>
                </c:pt>
                <c:pt idx="1090">
                  <c:v>117.3351751</c:v>
                </c:pt>
                <c:pt idx="1091">
                  <c:v>118.063008</c:v>
                </c:pt>
                <c:pt idx="1092">
                  <c:v>117.3192371</c:v>
                </c:pt>
                <c:pt idx="1093">
                  <c:v>115.2791797</c:v>
                </c:pt>
                <c:pt idx="1094">
                  <c:v>115.7679435</c:v>
                </c:pt>
                <c:pt idx="1095">
                  <c:v>112.1181533</c:v>
                </c:pt>
                <c:pt idx="1096">
                  <c:v>108.9836902</c:v>
                </c:pt>
                <c:pt idx="1097">
                  <c:v>100.5047017</c:v>
                </c:pt>
                <c:pt idx="1098">
                  <c:v>102.43319339999999</c:v>
                </c:pt>
                <c:pt idx="1099">
                  <c:v>102.1144345</c:v>
                </c:pt>
                <c:pt idx="1100">
                  <c:v>98.284014240000005</c:v>
                </c:pt>
                <c:pt idx="1101">
                  <c:v>102.23662539999999</c:v>
                </c:pt>
                <c:pt idx="1102">
                  <c:v>102.9835839</c:v>
                </c:pt>
                <c:pt idx="1103">
                  <c:v>101.7637996</c:v>
                </c:pt>
                <c:pt idx="1104">
                  <c:v>101.63098340000001</c:v>
                </c:pt>
                <c:pt idx="1105">
                  <c:v>101.63098340000001</c:v>
                </c:pt>
                <c:pt idx="1106">
                  <c:v>101.8913032</c:v>
                </c:pt>
                <c:pt idx="1107">
                  <c:v>102.0241194</c:v>
                </c:pt>
                <c:pt idx="1108">
                  <c:v>102.1250598</c:v>
                </c:pt>
                <c:pt idx="1109">
                  <c:v>102.22600009999999</c:v>
                </c:pt>
                <c:pt idx="1110">
                  <c:v>102.3535037</c:v>
                </c:pt>
                <c:pt idx="1111">
                  <c:v>102.4597567</c:v>
                </c:pt>
                <c:pt idx="1112">
                  <c:v>102.5872603</c:v>
                </c:pt>
                <c:pt idx="1113">
                  <c:v>102.71476389999999</c:v>
                </c:pt>
                <c:pt idx="1114">
                  <c:v>102.8369548</c:v>
                </c:pt>
                <c:pt idx="1115">
                  <c:v>102.9644584</c:v>
                </c:pt>
                <c:pt idx="1116">
                  <c:v>103.09727460000001</c:v>
                </c:pt>
                <c:pt idx="1117">
                  <c:v>103.2300908</c:v>
                </c:pt>
                <c:pt idx="1118">
                  <c:v>103.3575944</c:v>
                </c:pt>
                <c:pt idx="1119">
                  <c:v>103.4797854</c:v>
                </c:pt>
                <c:pt idx="1120">
                  <c:v>103.6126016</c:v>
                </c:pt>
                <c:pt idx="1121">
                  <c:v>103.7241672</c:v>
                </c:pt>
                <c:pt idx="1122">
                  <c:v>103.8357329</c:v>
                </c:pt>
                <c:pt idx="1123">
                  <c:v>103.9472985</c:v>
                </c:pt>
                <c:pt idx="1124">
                  <c:v>104.0588642</c:v>
                </c:pt>
                <c:pt idx="1125">
                  <c:v>104.17042979999999</c:v>
                </c:pt>
                <c:pt idx="1126">
                  <c:v>104.2819954</c:v>
                </c:pt>
                <c:pt idx="1127">
                  <c:v>104.3988737</c:v>
                </c:pt>
                <c:pt idx="1128">
                  <c:v>104.51575200000001</c:v>
                </c:pt>
                <c:pt idx="1129">
                  <c:v>104.6326303</c:v>
                </c:pt>
                <c:pt idx="1130">
                  <c:v>104.7495086</c:v>
                </c:pt>
                <c:pt idx="1131">
                  <c:v>104.86638689999999</c:v>
                </c:pt>
                <c:pt idx="1132">
                  <c:v>104.98326520000001</c:v>
                </c:pt>
                <c:pt idx="1133">
                  <c:v>105.10014339999999</c:v>
                </c:pt>
                <c:pt idx="1134">
                  <c:v>105.2170217</c:v>
                </c:pt>
                <c:pt idx="1135">
                  <c:v>105.3339</c:v>
                </c:pt>
                <c:pt idx="1136">
                  <c:v>105.4507783</c:v>
                </c:pt>
                <c:pt idx="1137">
                  <c:v>105.55703130000001</c:v>
                </c:pt>
                <c:pt idx="1138">
                  <c:v>105.6632843</c:v>
                </c:pt>
              </c:numCache>
            </c:numRef>
          </c:val>
          <c:smooth val="0"/>
          <c:extLst>
            <c:ext xmlns:c16="http://schemas.microsoft.com/office/drawing/2014/chart" uri="{C3380CC4-5D6E-409C-BE32-E72D297353CC}">
              <c16:uniqueId val="{00000001-F5E1-4671-BE4B-D91890FE835D}"/>
            </c:ext>
          </c:extLst>
        </c:ser>
        <c:ser>
          <c:idx val="2"/>
          <c:order val="2"/>
          <c:tx>
            <c:strRef>
              <c:f>'Figure 1.SF.3.'!$W$8</c:f>
              <c:strCache>
                <c:ptCount val="1"/>
                <c:pt idx="0">
                  <c:v>Iron ore</c:v>
                </c:pt>
              </c:strCache>
            </c:strRef>
          </c:tx>
          <c:spPr>
            <a:ln w="28575" cap="rnd">
              <a:solidFill>
                <a:srgbClr val="CCCCCC"/>
              </a:solidFill>
              <a:round/>
            </a:ln>
            <a:effectLst/>
          </c:spPr>
          <c:marker>
            <c:symbol val="none"/>
          </c:marker>
          <c:cat>
            <c:numRef>
              <c:f>'Figure 1.SF.3.'!$T$9:$T$1147</c:f>
              <c:numCache>
                <c:formatCode>mm/yyyy</c:formatCode>
                <c:ptCount val="1139"/>
                <c:pt idx="0">
                  <c:v>42370</c:v>
                </c:pt>
                <c:pt idx="1">
                  <c:v>42373</c:v>
                </c:pt>
                <c:pt idx="2">
                  <c:v>42374</c:v>
                </c:pt>
                <c:pt idx="3">
                  <c:v>42375</c:v>
                </c:pt>
                <c:pt idx="4">
                  <c:v>42376</c:v>
                </c:pt>
                <c:pt idx="5">
                  <c:v>42377</c:v>
                </c:pt>
                <c:pt idx="6">
                  <c:v>42380</c:v>
                </c:pt>
                <c:pt idx="7">
                  <c:v>42381</c:v>
                </c:pt>
                <c:pt idx="8">
                  <c:v>42382</c:v>
                </c:pt>
                <c:pt idx="9">
                  <c:v>42383</c:v>
                </c:pt>
                <c:pt idx="10">
                  <c:v>42384</c:v>
                </c:pt>
                <c:pt idx="11">
                  <c:v>42387</c:v>
                </c:pt>
                <c:pt idx="12">
                  <c:v>42388</c:v>
                </c:pt>
                <c:pt idx="13">
                  <c:v>42389</c:v>
                </c:pt>
                <c:pt idx="14">
                  <c:v>42390</c:v>
                </c:pt>
                <c:pt idx="15">
                  <c:v>42391</c:v>
                </c:pt>
                <c:pt idx="16">
                  <c:v>42394</c:v>
                </c:pt>
                <c:pt idx="17">
                  <c:v>42395</c:v>
                </c:pt>
                <c:pt idx="18">
                  <c:v>42396</c:v>
                </c:pt>
                <c:pt idx="19">
                  <c:v>42397</c:v>
                </c:pt>
                <c:pt idx="20">
                  <c:v>42398</c:v>
                </c:pt>
                <c:pt idx="21">
                  <c:v>42401</c:v>
                </c:pt>
                <c:pt idx="22">
                  <c:v>42402</c:v>
                </c:pt>
                <c:pt idx="23">
                  <c:v>42403</c:v>
                </c:pt>
                <c:pt idx="24">
                  <c:v>42404</c:v>
                </c:pt>
                <c:pt idx="25">
                  <c:v>42405</c:v>
                </c:pt>
                <c:pt idx="26">
                  <c:v>42408</c:v>
                </c:pt>
                <c:pt idx="27">
                  <c:v>42409</c:v>
                </c:pt>
                <c:pt idx="28">
                  <c:v>42410</c:v>
                </c:pt>
                <c:pt idx="29">
                  <c:v>42411</c:v>
                </c:pt>
                <c:pt idx="30">
                  <c:v>42412</c:v>
                </c:pt>
                <c:pt idx="31">
                  <c:v>42415</c:v>
                </c:pt>
                <c:pt idx="32">
                  <c:v>42416</c:v>
                </c:pt>
                <c:pt idx="33">
                  <c:v>42417</c:v>
                </c:pt>
                <c:pt idx="34">
                  <c:v>42418</c:v>
                </c:pt>
                <c:pt idx="35">
                  <c:v>42419</c:v>
                </c:pt>
                <c:pt idx="36">
                  <c:v>42422</c:v>
                </c:pt>
                <c:pt idx="37">
                  <c:v>42423</c:v>
                </c:pt>
                <c:pt idx="38">
                  <c:v>42424</c:v>
                </c:pt>
                <c:pt idx="39">
                  <c:v>42425</c:v>
                </c:pt>
                <c:pt idx="40">
                  <c:v>42426</c:v>
                </c:pt>
                <c:pt idx="41">
                  <c:v>42429</c:v>
                </c:pt>
                <c:pt idx="42">
                  <c:v>42430</c:v>
                </c:pt>
                <c:pt idx="43">
                  <c:v>42431</c:v>
                </c:pt>
                <c:pt idx="44">
                  <c:v>42432</c:v>
                </c:pt>
                <c:pt idx="45">
                  <c:v>42433</c:v>
                </c:pt>
                <c:pt idx="46">
                  <c:v>42436</c:v>
                </c:pt>
                <c:pt idx="47">
                  <c:v>42437</c:v>
                </c:pt>
                <c:pt idx="48">
                  <c:v>42438</c:v>
                </c:pt>
                <c:pt idx="49">
                  <c:v>42439</c:v>
                </c:pt>
                <c:pt idx="50">
                  <c:v>42440</c:v>
                </c:pt>
                <c:pt idx="51">
                  <c:v>42443</c:v>
                </c:pt>
                <c:pt idx="52">
                  <c:v>42444</c:v>
                </c:pt>
                <c:pt idx="53">
                  <c:v>42445</c:v>
                </c:pt>
                <c:pt idx="54">
                  <c:v>42446</c:v>
                </c:pt>
                <c:pt idx="55">
                  <c:v>42447</c:v>
                </c:pt>
                <c:pt idx="56">
                  <c:v>42450</c:v>
                </c:pt>
                <c:pt idx="57">
                  <c:v>42451</c:v>
                </c:pt>
                <c:pt idx="58">
                  <c:v>42452</c:v>
                </c:pt>
                <c:pt idx="59">
                  <c:v>42453</c:v>
                </c:pt>
                <c:pt idx="60">
                  <c:v>42454</c:v>
                </c:pt>
                <c:pt idx="61">
                  <c:v>42457</c:v>
                </c:pt>
                <c:pt idx="62">
                  <c:v>42458</c:v>
                </c:pt>
                <c:pt idx="63">
                  <c:v>42459</c:v>
                </c:pt>
                <c:pt idx="64">
                  <c:v>42460</c:v>
                </c:pt>
                <c:pt idx="65">
                  <c:v>42461</c:v>
                </c:pt>
                <c:pt idx="66">
                  <c:v>42464</c:v>
                </c:pt>
                <c:pt idx="67">
                  <c:v>42465</c:v>
                </c:pt>
                <c:pt idx="68">
                  <c:v>42466</c:v>
                </c:pt>
                <c:pt idx="69">
                  <c:v>42467</c:v>
                </c:pt>
                <c:pt idx="70">
                  <c:v>42468</c:v>
                </c:pt>
                <c:pt idx="71">
                  <c:v>42471</c:v>
                </c:pt>
                <c:pt idx="72">
                  <c:v>42472</c:v>
                </c:pt>
                <c:pt idx="73">
                  <c:v>42473</c:v>
                </c:pt>
                <c:pt idx="74">
                  <c:v>42474</c:v>
                </c:pt>
                <c:pt idx="75">
                  <c:v>42475</c:v>
                </c:pt>
                <c:pt idx="76">
                  <c:v>42478</c:v>
                </c:pt>
                <c:pt idx="77">
                  <c:v>42479</c:v>
                </c:pt>
                <c:pt idx="78">
                  <c:v>42480</c:v>
                </c:pt>
                <c:pt idx="79">
                  <c:v>42481</c:v>
                </c:pt>
                <c:pt idx="80">
                  <c:v>42482</c:v>
                </c:pt>
                <c:pt idx="81">
                  <c:v>42485</c:v>
                </c:pt>
                <c:pt idx="82">
                  <c:v>42486</c:v>
                </c:pt>
                <c:pt idx="83">
                  <c:v>42487</c:v>
                </c:pt>
                <c:pt idx="84">
                  <c:v>42488</c:v>
                </c:pt>
                <c:pt idx="85">
                  <c:v>42489</c:v>
                </c:pt>
                <c:pt idx="86">
                  <c:v>42492</c:v>
                </c:pt>
                <c:pt idx="87">
                  <c:v>42493</c:v>
                </c:pt>
                <c:pt idx="88">
                  <c:v>42494</c:v>
                </c:pt>
                <c:pt idx="89">
                  <c:v>42495</c:v>
                </c:pt>
                <c:pt idx="90">
                  <c:v>42496</c:v>
                </c:pt>
                <c:pt idx="91">
                  <c:v>42499</c:v>
                </c:pt>
                <c:pt idx="92">
                  <c:v>42500</c:v>
                </c:pt>
                <c:pt idx="93">
                  <c:v>42501</c:v>
                </c:pt>
                <c:pt idx="94">
                  <c:v>42502</c:v>
                </c:pt>
                <c:pt idx="95">
                  <c:v>42503</c:v>
                </c:pt>
                <c:pt idx="96">
                  <c:v>42506</c:v>
                </c:pt>
                <c:pt idx="97">
                  <c:v>42507</c:v>
                </c:pt>
                <c:pt idx="98">
                  <c:v>42508</c:v>
                </c:pt>
                <c:pt idx="99">
                  <c:v>42509</c:v>
                </c:pt>
                <c:pt idx="100">
                  <c:v>42510</c:v>
                </c:pt>
                <c:pt idx="101">
                  <c:v>42513</c:v>
                </c:pt>
                <c:pt idx="102">
                  <c:v>42514</c:v>
                </c:pt>
                <c:pt idx="103">
                  <c:v>42515</c:v>
                </c:pt>
                <c:pt idx="104">
                  <c:v>42516</c:v>
                </c:pt>
                <c:pt idx="105">
                  <c:v>42517</c:v>
                </c:pt>
                <c:pt idx="106">
                  <c:v>42520</c:v>
                </c:pt>
                <c:pt idx="107">
                  <c:v>42521</c:v>
                </c:pt>
                <c:pt idx="108">
                  <c:v>42522</c:v>
                </c:pt>
                <c:pt idx="109">
                  <c:v>42523</c:v>
                </c:pt>
                <c:pt idx="110">
                  <c:v>42524</c:v>
                </c:pt>
                <c:pt idx="111">
                  <c:v>42527</c:v>
                </c:pt>
                <c:pt idx="112">
                  <c:v>42528</c:v>
                </c:pt>
                <c:pt idx="113">
                  <c:v>42529</c:v>
                </c:pt>
                <c:pt idx="114">
                  <c:v>42530</c:v>
                </c:pt>
                <c:pt idx="115">
                  <c:v>42531</c:v>
                </c:pt>
                <c:pt idx="116">
                  <c:v>42534</c:v>
                </c:pt>
                <c:pt idx="117">
                  <c:v>42535</c:v>
                </c:pt>
                <c:pt idx="118">
                  <c:v>42536</c:v>
                </c:pt>
                <c:pt idx="119">
                  <c:v>42537</c:v>
                </c:pt>
                <c:pt idx="120">
                  <c:v>42538</c:v>
                </c:pt>
                <c:pt idx="121">
                  <c:v>42541</c:v>
                </c:pt>
                <c:pt idx="122">
                  <c:v>42542</c:v>
                </c:pt>
                <c:pt idx="123">
                  <c:v>42543</c:v>
                </c:pt>
                <c:pt idx="124">
                  <c:v>42544</c:v>
                </c:pt>
                <c:pt idx="125">
                  <c:v>42545</c:v>
                </c:pt>
                <c:pt idx="126">
                  <c:v>42548</c:v>
                </c:pt>
                <c:pt idx="127">
                  <c:v>42549</c:v>
                </c:pt>
                <c:pt idx="128">
                  <c:v>42550</c:v>
                </c:pt>
                <c:pt idx="129">
                  <c:v>42551</c:v>
                </c:pt>
                <c:pt idx="130">
                  <c:v>42552</c:v>
                </c:pt>
                <c:pt idx="131">
                  <c:v>42555</c:v>
                </c:pt>
                <c:pt idx="132">
                  <c:v>42556</c:v>
                </c:pt>
                <c:pt idx="133">
                  <c:v>42557</c:v>
                </c:pt>
                <c:pt idx="134">
                  <c:v>42558</c:v>
                </c:pt>
                <c:pt idx="135">
                  <c:v>42559</c:v>
                </c:pt>
                <c:pt idx="136">
                  <c:v>42562</c:v>
                </c:pt>
                <c:pt idx="137">
                  <c:v>42563</c:v>
                </c:pt>
                <c:pt idx="138">
                  <c:v>42564</c:v>
                </c:pt>
                <c:pt idx="139">
                  <c:v>42565</c:v>
                </c:pt>
                <c:pt idx="140">
                  <c:v>42566</c:v>
                </c:pt>
                <c:pt idx="141">
                  <c:v>42569</c:v>
                </c:pt>
                <c:pt idx="142">
                  <c:v>42570</c:v>
                </c:pt>
                <c:pt idx="143">
                  <c:v>42571</c:v>
                </c:pt>
                <c:pt idx="144">
                  <c:v>42572</c:v>
                </c:pt>
                <c:pt idx="145">
                  <c:v>42573</c:v>
                </c:pt>
                <c:pt idx="146">
                  <c:v>42576</c:v>
                </c:pt>
                <c:pt idx="147">
                  <c:v>42577</c:v>
                </c:pt>
                <c:pt idx="148">
                  <c:v>42578</c:v>
                </c:pt>
                <c:pt idx="149">
                  <c:v>42579</c:v>
                </c:pt>
                <c:pt idx="150">
                  <c:v>42580</c:v>
                </c:pt>
                <c:pt idx="151">
                  <c:v>42583</c:v>
                </c:pt>
                <c:pt idx="152">
                  <c:v>42584</c:v>
                </c:pt>
                <c:pt idx="153">
                  <c:v>42585</c:v>
                </c:pt>
                <c:pt idx="154">
                  <c:v>42586</c:v>
                </c:pt>
                <c:pt idx="155">
                  <c:v>42587</c:v>
                </c:pt>
                <c:pt idx="156">
                  <c:v>42590</c:v>
                </c:pt>
                <c:pt idx="157">
                  <c:v>42591</c:v>
                </c:pt>
                <c:pt idx="158">
                  <c:v>42592</c:v>
                </c:pt>
                <c:pt idx="159">
                  <c:v>42593</c:v>
                </c:pt>
                <c:pt idx="160">
                  <c:v>42594</c:v>
                </c:pt>
                <c:pt idx="161">
                  <c:v>42597</c:v>
                </c:pt>
                <c:pt idx="162">
                  <c:v>42598</c:v>
                </c:pt>
                <c:pt idx="163">
                  <c:v>42599</c:v>
                </c:pt>
                <c:pt idx="164">
                  <c:v>42600</c:v>
                </c:pt>
                <c:pt idx="165">
                  <c:v>42601</c:v>
                </c:pt>
                <c:pt idx="166">
                  <c:v>42604</c:v>
                </c:pt>
                <c:pt idx="167">
                  <c:v>42605</c:v>
                </c:pt>
                <c:pt idx="168">
                  <c:v>42606</c:v>
                </c:pt>
                <c:pt idx="169">
                  <c:v>42607</c:v>
                </c:pt>
                <c:pt idx="170">
                  <c:v>42608</c:v>
                </c:pt>
                <c:pt idx="171">
                  <c:v>42611</c:v>
                </c:pt>
                <c:pt idx="172">
                  <c:v>42612</c:v>
                </c:pt>
                <c:pt idx="173">
                  <c:v>42613</c:v>
                </c:pt>
                <c:pt idx="174">
                  <c:v>42614</c:v>
                </c:pt>
                <c:pt idx="175">
                  <c:v>42615</c:v>
                </c:pt>
                <c:pt idx="176">
                  <c:v>42618</c:v>
                </c:pt>
                <c:pt idx="177">
                  <c:v>42619</c:v>
                </c:pt>
                <c:pt idx="178">
                  <c:v>42620</c:v>
                </c:pt>
                <c:pt idx="179">
                  <c:v>42621</c:v>
                </c:pt>
                <c:pt idx="180">
                  <c:v>42622</c:v>
                </c:pt>
                <c:pt idx="181">
                  <c:v>42625</c:v>
                </c:pt>
                <c:pt idx="182">
                  <c:v>42626</c:v>
                </c:pt>
                <c:pt idx="183">
                  <c:v>42627</c:v>
                </c:pt>
                <c:pt idx="184">
                  <c:v>42628</c:v>
                </c:pt>
                <c:pt idx="185">
                  <c:v>42629</c:v>
                </c:pt>
                <c:pt idx="186">
                  <c:v>42632</c:v>
                </c:pt>
                <c:pt idx="187">
                  <c:v>42633</c:v>
                </c:pt>
                <c:pt idx="188">
                  <c:v>42634</c:v>
                </c:pt>
                <c:pt idx="189">
                  <c:v>42635</c:v>
                </c:pt>
                <c:pt idx="190">
                  <c:v>42636</c:v>
                </c:pt>
                <c:pt idx="191">
                  <c:v>42639</c:v>
                </c:pt>
                <c:pt idx="192">
                  <c:v>42640</c:v>
                </c:pt>
                <c:pt idx="193">
                  <c:v>42641</c:v>
                </c:pt>
                <c:pt idx="194">
                  <c:v>42642</c:v>
                </c:pt>
                <c:pt idx="195">
                  <c:v>42643</c:v>
                </c:pt>
                <c:pt idx="196">
                  <c:v>42646</c:v>
                </c:pt>
                <c:pt idx="197">
                  <c:v>42647</c:v>
                </c:pt>
                <c:pt idx="198">
                  <c:v>42648</c:v>
                </c:pt>
                <c:pt idx="199">
                  <c:v>42649</c:v>
                </c:pt>
                <c:pt idx="200">
                  <c:v>42650</c:v>
                </c:pt>
                <c:pt idx="201">
                  <c:v>42653</c:v>
                </c:pt>
                <c:pt idx="202">
                  <c:v>42654</c:v>
                </c:pt>
                <c:pt idx="203">
                  <c:v>42655</c:v>
                </c:pt>
                <c:pt idx="204">
                  <c:v>42656</c:v>
                </c:pt>
                <c:pt idx="205">
                  <c:v>42657</c:v>
                </c:pt>
                <c:pt idx="206">
                  <c:v>42660</c:v>
                </c:pt>
                <c:pt idx="207">
                  <c:v>42661</c:v>
                </c:pt>
                <c:pt idx="208">
                  <c:v>42662</c:v>
                </c:pt>
                <c:pt idx="209">
                  <c:v>42663</c:v>
                </c:pt>
                <c:pt idx="210">
                  <c:v>42664</c:v>
                </c:pt>
                <c:pt idx="211">
                  <c:v>42667</c:v>
                </c:pt>
                <c:pt idx="212">
                  <c:v>42668</c:v>
                </c:pt>
                <c:pt idx="213">
                  <c:v>42669</c:v>
                </c:pt>
                <c:pt idx="214">
                  <c:v>42670</c:v>
                </c:pt>
                <c:pt idx="215">
                  <c:v>42671</c:v>
                </c:pt>
                <c:pt idx="216">
                  <c:v>42674</c:v>
                </c:pt>
                <c:pt idx="217">
                  <c:v>42675</c:v>
                </c:pt>
                <c:pt idx="218">
                  <c:v>42676</c:v>
                </c:pt>
                <c:pt idx="219">
                  <c:v>42677</c:v>
                </c:pt>
                <c:pt idx="220">
                  <c:v>42678</c:v>
                </c:pt>
                <c:pt idx="221">
                  <c:v>42681</c:v>
                </c:pt>
                <c:pt idx="222">
                  <c:v>42682</c:v>
                </c:pt>
                <c:pt idx="223">
                  <c:v>42683</c:v>
                </c:pt>
                <c:pt idx="224">
                  <c:v>42684</c:v>
                </c:pt>
                <c:pt idx="225">
                  <c:v>42685</c:v>
                </c:pt>
                <c:pt idx="226">
                  <c:v>42688</c:v>
                </c:pt>
                <c:pt idx="227">
                  <c:v>42689</c:v>
                </c:pt>
                <c:pt idx="228">
                  <c:v>42690</c:v>
                </c:pt>
                <c:pt idx="229">
                  <c:v>42691</c:v>
                </c:pt>
                <c:pt idx="230">
                  <c:v>42692</c:v>
                </c:pt>
                <c:pt idx="231">
                  <c:v>42695</c:v>
                </c:pt>
                <c:pt idx="232">
                  <c:v>42696</c:v>
                </c:pt>
                <c:pt idx="233">
                  <c:v>42697</c:v>
                </c:pt>
                <c:pt idx="234">
                  <c:v>42698</c:v>
                </c:pt>
                <c:pt idx="235">
                  <c:v>42699</c:v>
                </c:pt>
                <c:pt idx="236">
                  <c:v>42702</c:v>
                </c:pt>
                <c:pt idx="237">
                  <c:v>42703</c:v>
                </c:pt>
                <c:pt idx="238">
                  <c:v>42704</c:v>
                </c:pt>
                <c:pt idx="239">
                  <c:v>42705</c:v>
                </c:pt>
                <c:pt idx="240">
                  <c:v>42706</c:v>
                </c:pt>
                <c:pt idx="241">
                  <c:v>42709</c:v>
                </c:pt>
                <c:pt idx="242">
                  <c:v>42710</c:v>
                </c:pt>
                <c:pt idx="243">
                  <c:v>42711</c:v>
                </c:pt>
                <c:pt idx="244">
                  <c:v>42712</c:v>
                </c:pt>
                <c:pt idx="245">
                  <c:v>42713</c:v>
                </c:pt>
                <c:pt idx="246">
                  <c:v>42716</c:v>
                </c:pt>
                <c:pt idx="247">
                  <c:v>42717</c:v>
                </c:pt>
                <c:pt idx="248">
                  <c:v>42718</c:v>
                </c:pt>
                <c:pt idx="249">
                  <c:v>42719</c:v>
                </c:pt>
                <c:pt idx="250">
                  <c:v>42720</c:v>
                </c:pt>
                <c:pt idx="251">
                  <c:v>42723</c:v>
                </c:pt>
                <c:pt idx="252">
                  <c:v>42724</c:v>
                </c:pt>
                <c:pt idx="253">
                  <c:v>42725</c:v>
                </c:pt>
                <c:pt idx="254">
                  <c:v>42726</c:v>
                </c:pt>
                <c:pt idx="255">
                  <c:v>42727</c:v>
                </c:pt>
                <c:pt idx="256">
                  <c:v>42730</c:v>
                </c:pt>
                <c:pt idx="257">
                  <c:v>42731</c:v>
                </c:pt>
                <c:pt idx="258">
                  <c:v>42732</c:v>
                </c:pt>
                <c:pt idx="259">
                  <c:v>42733</c:v>
                </c:pt>
                <c:pt idx="260">
                  <c:v>42734</c:v>
                </c:pt>
                <c:pt idx="261">
                  <c:v>42737</c:v>
                </c:pt>
                <c:pt idx="262">
                  <c:v>42738</c:v>
                </c:pt>
                <c:pt idx="263">
                  <c:v>42739</c:v>
                </c:pt>
                <c:pt idx="264">
                  <c:v>42740</c:v>
                </c:pt>
                <c:pt idx="265">
                  <c:v>42741</c:v>
                </c:pt>
                <c:pt idx="266">
                  <c:v>42744</c:v>
                </c:pt>
                <c:pt idx="267">
                  <c:v>42745</c:v>
                </c:pt>
                <c:pt idx="268">
                  <c:v>42746</c:v>
                </c:pt>
                <c:pt idx="269">
                  <c:v>42747</c:v>
                </c:pt>
                <c:pt idx="270">
                  <c:v>42748</c:v>
                </c:pt>
                <c:pt idx="271">
                  <c:v>42751</c:v>
                </c:pt>
                <c:pt idx="272">
                  <c:v>42752</c:v>
                </c:pt>
                <c:pt idx="273">
                  <c:v>42753</c:v>
                </c:pt>
                <c:pt idx="274">
                  <c:v>42754</c:v>
                </c:pt>
                <c:pt idx="275">
                  <c:v>42755</c:v>
                </c:pt>
                <c:pt idx="276">
                  <c:v>42758</c:v>
                </c:pt>
                <c:pt idx="277">
                  <c:v>42759</c:v>
                </c:pt>
                <c:pt idx="278">
                  <c:v>42760</c:v>
                </c:pt>
                <c:pt idx="279">
                  <c:v>42761</c:v>
                </c:pt>
                <c:pt idx="280">
                  <c:v>42762</c:v>
                </c:pt>
                <c:pt idx="281">
                  <c:v>42765</c:v>
                </c:pt>
                <c:pt idx="282">
                  <c:v>42766</c:v>
                </c:pt>
                <c:pt idx="283">
                  <c:v>42767</c:v>
                </c:pt>
                <c:pt idx="284">
                  <c:v>42768</c:v>
                </c:pt>
                <c:pt idx="285">
                  <c:v>42769</c:v>
                </c:pt>
                <c:pt idx="286">
                  <c:v>42772</c:v>
                </c:pt>
                <c:pt idx="287">
                  <c:v>42773</c:v>
                </c:pt>
                <c:pt idx="288">
                  <c:v>42774</c:v>
                </c:pt>
                <c:pt idx="289">
                  <c:v>42775</c:v>
                </c:pt>
                <c:pt idx="290">
                  <c:v>42776</c:v>
                </c:pt>
                <c:pt idx="291">
                  <c:v>42779</c:v>
                </c:pt>
                <c:pt idx="292">
                  <c:v>42780</c:v>
                </c:pt>
                <c:pt idx="293">
                  <c:v>42781</c:v>
                </c:pt>
                <c:pt idx="294">
                  <c:v>42782</c:v>
                </c:pt>
                <c:pt idx="295">
                  <c:v>42783</c:v>
                </c:pt>
                <c:pt idx="296">
                  <c:v>42786</c:v>
                </c:pt>
                <c:pt idx="297">
                  <c:v>42787</c:v>
                </c:pt>
                <c:pt idx="298">
                  <c:v>42788</c:v>
                </c:pt>
                <c:pt idx="299">
                  <c:v>42789</c:v>
                </c:pt>
                <c:pt idx="300">
                  <c:v>42790</c:v>
                </c:pt>
                <c:pt idx="301">
                  <c:v>42793</c:v>
                </c:pt>
                <c:pt idx="302">
                  <c:v>42794</c:v>
                </c:pt>
                <c:pt idx="303">
                  <c:v>42795</c:v>
                </c:pt>
                <c:pt idx="304">
                  <c:v>42796</c:v>
                </c:pt>
                <c:pt idx="305">
                  <c:v>42797</c:v>
                </c:pt>
                <c:pt idx="306">
                  <c:v>42800</c:v>
                </c:pt>
                <c:pt idx="307">
                  <c:v>42801</c:v>
                </c:pt>
                <c:pt idx="308">
                  <c:v>42802</c:v>
                </c:pt>
                <c:pt idx="309">
                  <c:v>42803</c:v>
                </c:pt>
                <c:pt idx="310">
                  <c:v>42804</c:v>
                </c:pt>
                <c:pt idx="311">
                  <c:v>42807</c:v>
                </c:pt>
                <c:pt idx="312">
                  <c:v>42808</c:v>
                </c:pt>
                <c:pt idx="313">
                  <c:v>42809</c:v>
                </c:pt>
                <c:pt idx="314">
                  <c:v>42810</c:v>
                </c:pt>
                <c:pt idx="315">
                  <c:v>42811</c:v>
                </c:pt>
                <c:pt idx="316">
                  <c:v>42814</c:v>
                </c:pt>
                <c:pt idx="317">
                  <c:v>42815</c:v>
                </c:pt>
                <c:pt idx="318">
                  <c:v>42816</c:v>
                </c:pt>
                <c:pt idx="319">
                  <c:v>42817</c:v>
                </c:pt>
                <c:pt idx="320">
                  <c:v>42818</c:v>
                </c:pt>
                <c:pt idx="321">
                  <c:v>42821</c:v>
                </c:pt>
                <c:pt idx="322">
                  <c:v>42822</c:v>
                </c:pt>
                <c:pt idx="323">
                  <c:v>42823</c:v>
                </c:pt>
                <c:pt idx="324">
                  <c:v>42824</c:v>
                </c:pt>
                <c:pt idx="325">
                  <c:v>42825</c:v>
                </c:pt>
                <c:pt idx="326">
                  <c:v>42828</c:v>
                </c:pt>
                <c:pt idx="327">
                  <c:v>42829</c:v>
                </c:pt>
                <c:pt idx="328">
                  <c:v>42830</c:v>
                </c:pt>
                <c:pt idx="329">
                  <c:v>42831</c:v>
                </c:pt>
                <c:pt idx="330">
                  <c:v>42832</c:v>
                </c:pt>
                <c:pt idx="331">
                  <c:v>42835</c:v>
                </c:pt>
                <c:pt idx="332">
                  <c:v>42836</c:v>
                </c:pt>
                <c:pt idx="333">
                  <c:v>42837</c:v>
                </c:pt>
                <c:pt idx="334">
                  <c:v>42838</c:v>
                </c:pt>
                <c:pt idx="335">
                  <c:v>42839</c:v>
                </c:pt>
                <c:pt idx="336">
                  <c:v>42842</c:v>
                </c:pt>
                <c:pt idx="337">
                  <c:v>42843</c:v>
                </c:pt>
                <c:pt idx="338">
                  <c:v>42844</c:v>
                </c:pt>
                <c:pt idx="339">
                  <c:v>42845</c:v>
                </c:pt>
                <c:pt idx="340">
                  <c:v>42846</c:v>
                </c:pt>
                <c:pt idx="341">
                  <c:v>42849</c:v>
                </c:pt>
                <c:pt idx="342">
                  <c:v>42850</c:v>
                </c:pt>
                <c:pt idx="343">
                  <c:v>42851</c:v>
                </c:pt>
                <c:pt idx="344">
                  <c:v>42852</c:v>
                </c:pt>
                <c:pt idx="345">
                  <c:v>42853</c:v>
                </c:pt>
                <c:pt idx="346">
                  <c:v>42856</c:v>
                </c:pt>
                <c:pt idx="347">
                  <c:v>42857</c:v>
                </c:pt>
                <c:pt idx="348">
                  <c:v>42858</c:v>
                </c:pt>
                <c:pt idx="349">
                  <c:v>42859</c:v>
                </c:pt>
                <c:pt idx="350">
                  <c:v>42860</c:v>
                </c:pt>
                <c:pt idx="351">
                  <c:v>42863</c:v>
                </c:pt>
                <c:pt idx="352">
                  <c:v>42864</c:v>
                </c:pt>
                <c:pt idx="353">
                  <c:v>42865</c:v>
                </c:pt>
                <c:pt idx="354">
                  <c:v>42866</c:v>
                </c:pt>
                <c:pt idx="355">
                  <c:v>42867</c:v>
                </c:pt>
                <c:pt idx="356">
                  <c:v>42870</c:v>
                </c:pt>
                <c:pt idx="357">
                  <c:v>42871</c:v>
                </c:pt>
                <c:pt idx="358">
                  <c:v>42872</c:v>
                </c:pt>
                <c:pt idx="359">
                  <c:v>42873</c:v>
                </c:pt>
                <c:pt idx="360">
                  <c:v>42874</c:v>
                </c:pt>
                <c:pt idx="361">
                  <c:v>42877</c:v>
                </c:pt>
                <c:pt idx="362">
                  <c:v>42878</c:v>
                </c:pt>
                <c:pt idx="363">
                  <c:v>42879</c:v>
                </c:pt>
                <c:pt idx="364">
                  <c:v>42880</c:v>
                </c:pt>
                <c:pt idx="365">
                  <c:v>42881</c:v>
                </c:pt>
                <c:pt idx="366">
                  <c:v>42884</c:v>
                </c:pt>
                <c:pt idx="367">
                  <c:v>42885</c:v>
                </c:pt>
                <c:pt idx="368">
                  <c:v>42886</c:v>
                </c:pt>
                <c:pt idx="369">
                  <c:v>42887</c:v>
                </c:pt>
                <c:pt idx="370">
                  <c:v>42888</c:v>
                </c:pt>
                <c:pt idx="371">
                  <c:v>42891</c:v>
                </c:pt>
                <c:pt idx="372">
                  <c:v>42892</c:v>
                </c:pt>
                <c:pt idx="373">
                  <c:v>42893</c:v>
                </c:pt>
                <c:pt idx="374">
                  <c:v>42894</c:v>
                </c:pt>
                <c:pt idx="375">
                  <c:v>42895</c:v>
                </c:pt>
                <c:pt idx="376">
                  <c:v>42898</c:v>
                </c:pt>
                <c:pt idx="377">
                  <c:v>42899</c:v>
                </c:pt>
                <c:pt idx="378">
                  <c:v>42900</c:v>
                </c:pt>
                <c:pt idx="379">
                  <c:v>42901</c:v>
                </c:pt>
                <c:pt idx="380">
                  <c:v>42902</c:v>
                </c:pt>
                <c:pt idx="381">
                  <c:v>42905</c:v>
                </c:pt>
                <c:pt idx="382">
                  <c:v>42906</c:v>
                </c:pt>
                <c:pt idx="383">
                  <c:v>42907</c:v>
                </c:pt>
                <c:pt idx="384">
                  <c:v>42908</c:v>
                </c:pt>
                <c:pt idx="385">
                  <c:v>42909</c:v>
                </c:pt>
                <c:pt idx="386">
                  <c:v>42912</c:v>
                </c:pt>
                <c:pt idx="387">
                  <c:v>42913</c:v>
                </c:pt>
                <c:pt idx="388">
                  <c:v>42914</c:v>
                </c:pt>
                <c:pt idx="389">
                  <c:v>42915</c:v>
                </c:pt>
                <c:pt idx="390">
                  <c:v>42916</c:v>
                </c:pt>
                <c:pt idx="391">
                  <c:v>42919</c:v>
                </c:pt>
                <c:pt idx="392">
                  <c:v>42920</c:v>
                </c:pt>
                <c:pt idx="393">
                  <c:v>42921</c:v>
                </c:pt>
                <c:pt idx="394">
                  <c:v>42922</c:v>
                </c:pt>
                <c:pt idx="395">
                  <c:v>42923</c:v>
                </c:pt>
                <c:pt idx="396">
                  <c:v>42926</c:v>
                </c:pt>
                <c:pt idx="397">
                  <c:v>42927</c:v>
                </c:pt>
                <c:pt idx="398">
                  <c:v>42928</c:v>
                </c:pt>
                <c:pt idx="399">
                  <c:v>42929</c:v>
                </c:pt>
                <c:pt idx="400">
                  <c:v>42930</c:v>
                </c:pt>
                <c:pt idx="401">
                  <c:v>42933</c:v>
                </c:pt>
                <c:pt idx="402">
                  <c:v>42934</c:v>
                </c:pt>
                <c:pt idx="403">
                  <c:v>42935</c:v>
                </c:pt>
                <c:pt idx="404">
                  <c:v>42936</c:v>
                </c:pt>
                <c:pt idx="405">
                  <c:v>42937</c:v>
                </c:pt>
                <c:pt idx="406">
                  <c:v>42940</c:v>
                </c:pt>
                <c:pt idx="407">
                  <c:v>42941</c:v>
                </c:pt>
                <c:pt idx="408">
                  <c:v>42942</c:v>
                </c:pt>
                <c:pt idx="409">
                  <c:v>42943</c:v>
                </c:pt>
                <c:pt idx="410">
                  <c:v>42944</c:v>
                </c:pt>
                <c:pt idx="411">
                  <c:v>42947</c:v>
                </c:pt>
                <c:pt idx="412">
                  <c:v>42948</c:v>
                </c:pt>
                <c:pt idx="413">
                  <c:v>42949</c:v>
                </c:pt>
                <c:pt idx="414">
                  <c:v>42950</c:v>
                </c:pt>
                <c:pt idx="415">
                  <c:v>42951</c:v>
                </c:pt>
                <c:pt idx="416">
                  <c:v>42954</c:v>
                </c:pt>
                <c:pt idx="417">
                  <c:v>42955</c:v>
                </c:pt>
                <c:pt idx="418">
                  <c:v>42956</c:v>
                </c:pt>
                <c:pt idx="419">
                  <c:v>42957</c:v>
                </c:pt>
                <c:pt idx="420">
                  <c:v>42958</c:v>
                </c:pt>
                <c:pt idx="421">
                  <c:v>42961</c:v>
                </c:pt>
                <c:pt idx="422">
                  <c:v>42962</c:v>
                </c:pt>
                <c:pt idx="423">
                  <c:v>42963</c:v>
                </c:pt>
                <c:pt idx="424">
                  <c:v>42964</c:v>
                </c:pt>
                <c:pt idx="425">
                  <c:v>42965</c:v>
                </c:pt>
                <c:pt idx="426">
                  <c:v>42968</c:v>
                </c:pt>
                <c:pt idx="427">
                  <c:v>42969</c:v>
                </c:pt>
                <c:pt idx="428">
                  <c:v>42970</c:v>
                </c:pt>
                <c:pt idx="429">
                  <c:v>42971</c:v>
                </c:pt>
                <c:pt idx="430">
                  <c:v>42972</c:v>
                </c:pt>
                <c:pt idx="431">
                  <c:v>42975</c:v>
                </c:pt>
                <c:pt idx="432">
                  <c:v>42976</c:v>
                </c:pt>
                <c:pt idx="433">
                  <c:v>42977</c:v>
                </c:pt>
                <c:pt idx="434">
                  <c:v>42978</c:v>
                </c:pt>
                <c:pt idx="435">
                  <c:v>42979</c:v>
                </c:pt>
                <c:pt idx="436">
                  <c:v>42982</c:v>
                </c:pt>
                <c:pt idx="437">
                  <c:v>42983</c:v>
                </c:pt>
                <c:pt idx="438">
                  <c:v>42984</c:v>
                </c:pt>
                <c:pt idx="439">
                  <c:v>42985</c:v>
                </c:pt>
                <c:pt idx="440">
                  <c:v>42986</c:v>
                </c:pt>
                <c:pt idx="441">
                  <c:v>42989</c:v>
                </c:pt>
                <c:pt idx="442">
                  <c:v>42990</c:v>
                </c:pt>
                <c:pt idx="443">
                  <c:v>42991</c:v>
                </c:pt>
                <c:pt idx="444">
                  <c:v>42992</c:v>
                </c:pt>
                <c:pt idx="445">
                  <c:v>42993</c:v>
                </c:pt>
                <c:pt idx="446">
                  <c:v>42996</c:v>
                </c:pt>
                <c:pt idx="447">
                  <c:v>42997</c:v>
                </c:pt>
                <c:pt idx="448">
                  <c:v>42998</c:v>
                </c:pt>
                <c:pt idx="449">
                  <c:v>42999</c:v>
                </c:pt>
                <c:pt idx="450">
                  <c:v>43000</c:v>
                </c:pt>
                <c:pt idx="451">
                  <c:v>43003</c:v>
                </c:pt>
                <c:pt idx="452">
                  <c:v>43004</c:v>
                </c:pt>
                <c:pt idx="453">
                  <c:v>43005</c:v>
                </c:pt>
                <c:pt idx="454">
                  <c:v>43006</c:v>
                </c:pt>
                <c:pt idx="455">
                  <c:v>43010</c:v>
                </c:pt>
                <c:pt idx="456">
                  <c:v>43011</c:v>
                </c:pt>
                <c:pt idx="457">
                  <c:v>43012</c:v>
                </c:pt>
                <c:pt idx="458">
                  <c:v>43013</c:v>
                </c:pt>
                <c:pt idx="459">
                  <c:v>43014</c:v>
                </c:pt>
                <c:pt idx="460">
                  <c:v>43017</c:v>
                </c:pt>
                <c:pt idx="461">
                  <c:v>43018</c:v>
                </c:pt>
                <c:pt idx="462">
                  <c:v>43019</c:v>
                </c:pt>
                <c:pt idx="463">
                  <c:v>43020</c:v>
                </c:pt>
                <c:pt idx="464">
                  <c:v>43021</c:v>
                </c:pt>
                <c:pt idx="465">
                  <c:v>43024</c:v>
                </c:pt>
                <c:pt idx="466">
                  <c:v>43025</c:v>
                </c:pt>
                <c:pt idx="467">
                  <c:v>43026</c:v>
                </c:pt>
                <c:pt idx="468">
                  <c:v>43027</c:v>
                </c:pt>
                <c:pt idx="469">
                  <c:v>43028</c:v>
                </c:pt>
                <c:pt idx="470">
                  <c:v>43031</c:v>
                </c:pt>
                <c:pt idx="471">
                  <c:v>43034</c:v>
                </c:pt>
                <c:pt idx="472">
                  <c:v>43035</c:v>
                </c:pt>
                <c:pt idx="473">
                  <c:v>43038</c:v>
                </c:pt>
                <c:pt idx="474">
                  <c:v>43039</c:v>
                </c:pt>
                <c:pt idx="475">
                  <c:v>43040</c:v>
                </c:pt>
                <c:pt idx="476">
                  <c:v>43041</c:v>
                </c:pt>
                <c:pt idx="477">
                  <c:v>43042</c:v>
                </c:pt>
                <c:pt idx="478">
                  <c:v>43045</c:v>
                </c:pt>
                <c:pt idx="479">
                  <c:v>43046</c:v>
                </c:pt>
                <c:pt idx="480">
                  <c:v>43047</c:v>
                </c:pt>
                <c:pt idx="481">
                  <c:v>43048</c:v>
                </c:pt>
                <c:pt idx="482">
                  <c:v>43049</c:v>
                </c:pt>
                <c:pt idx="483">
                  <c:v>43052</c:v>
                </c:pt>
                <c:pt idx="484">
                  <c:v>43055</c:v>
                </c:pt>
                <c:pt idx="485">
                  <c:v>43056</c:v>
                </c:pt>
                <c:pt idx="486">
                  <c:v>43059</c:v>
                </c:pt>
                <c:pt idx="487">
                  <c:v>43060</c:v>
                </c:pt>
                <c:pt idx="488">
                  <c:v>43061</c:v>
                </c:pt>
                <c:pt idx="489">
                  <c:v>43062</c:v>
                </c:pt>
                <c:pt idx="490">
                  <c:v>43063</c:v>
                </c:pt>
                <c:pt idx="491">
                  <c:v>43066</c:v>
                </c:pt>
                <c:pt idx="492">
                  <c:v>43067</c:v>
                </c:pt>
                <c:pt idx="493">
                  <c:v>43068</c:v>
                </c:pt>
                <c:pt idx="494">
                  <c:v>43069</c:v>
                </c:pt>
                <c:pt idx="495">
                  <c:v>43070</c:v>
                </c:pt>
                <c:pt idx="496">
                  <c:v>43073</c:v>
                </c:pt>
                <c:pt idx="497">
                  <c:v>43074</c:v>
                </c:pt>
                <c:pt idx="498">
                  <c:v>43075</c:v>
                </c:pt>
                <c:pt idx="499">
                  <c:v>43076</c:v>
                </c:pt>
                <c:pt idx="500">
                  <c:v>43077</c:v>
                </c:pt>
                <c:pt idx="501">
                  <c:v>43080</c:v>
                </c:pt>
                <c:pt idx="502">
                  <c:v>43081</c:v>
                </c:pt>
                <c:pt idx="503">
                  <c:v>43082</c:v>
                </c:pt>
                <c:pt idx="504">
                  <c:v>43083</c:v>
                </c:pt>
                <c:pt idx="505">
                  <c:v>43084</c:v>
                </c:pt>
                <c:pt idx="506">
                  <c:v>43087</c:v>
                </c:pt>
                <c:pt idx="507">
                  <c:v>43088</c:v>
                </c:pt>
                <c:pt idx="508">
                  <c:v>43089</c:v>
                </c:pt>
                <c:pt idx="509">
                  <c:v>43090</c:v>
                </c:pt>
                <c:pt idx="510">
                  <c:v>43091</c:v>
                </c:pt>
                <c:pt idx="511">
                  <c:v>43094</c:v>
                </c:pt>
                <c:pt idx="512">
                  <c:v>43095</c:v>
                </c:pt>
                <c:pt idx="513">
                  <c:v>43096</c:v>
                </c:pt>
                <c:pt idx="514">
                  <c:v>43097</c:v>
                </c:pt>
                <c:pt idx="515">
                  <c:v>43098</c:v>
                </c:pt>
                <c:pt idx="516">
                  <c:v>43101</c:v>
                </c:pt>
                <c:pt idx="517">
                  <c:v>43102</c:v>
                </c:pt>
                <c:pt idx="518">
                  <c:v>43103</c:v>
                </c:pt>
                <c:pt idx="519">
                  <c:v>43104</c:v>
                </c:pt>
                <c:pt idx="520">
                  <c:v>43105</c:v>
                </c:pt>
                <c:pt idx="521">
                  <c:v>43108</c:v>
                </c:pt>
                <c:pt idx="522">
                  <c:v>43109</c:v>
                </c:pt>
                <c:pt idx="523">
                  <c:v>43110</c:v>
                </c:pt>
                <c:pt idx="524">
                  <c:v>43111</c:v>
                </c:pt>
                <c:pt idx="525">
                  <c:v>43112</c:v>
                </c:pt>
                <c:pt idx="526">
                  <c:v>43115</c:v>
                </c:pt>
                <c:pt idx="527">
                  <c:v>43116</c:v>
                </c:pt>
                <c:pt idx="528">
                  <c:v>43117</c:v>
                </c:pt>
                <c:pt idx="529">
                  <c:v>43118</c:v>
                </c:pt>
                <c:pt idx="530">
                  <c:v>43119</c:v>
                </c:pt>
                <c:pt idx="531">
                  <c:v>43122</c:v>
                </c:pt>
                <c:pt idx="532">
                  <c:v>43123</c:v>
                </c:pt>
                <c:pt idx="533">
                  <c:v>43124</c:v>
                </c:pt>
                <c:pt idx="534">
                  <c:v>43125</c:v>
                </c:pt>
                <c:pt idx="535">
                  <c:v>43126</c:v>
                </c:pt>
                <c:pt idx="536">
                  <c:v>43129</c:v>
                </c:pt>
                <c:pt idx="537">
                  <c:v>43130</c:v>
                </c:pt>
                <c:pt idx="538">
                  <c:v>43131</c:v>
                </c:pt>
                <c:pt idx="539">
                  <c:v>43132</c:v>
                </c:pt>
                <c:pt idx="540">
                  <c:v>43133</c:v>
                </c:pt>
                <c:pt idx="541">
                  <c:v>43136</c:v>
                </c:pt>
                <c:pt idx="542">
                  <c:v>43137</c:v>
                </c:pt>
                <c:pt idx="543">
                  <c:v>43138</c:v>
                </c:pt>
                <c:pt idx="544">
                  <c:v>43139</c:v>
                </c:pt>
                <c:pt idx="545">
                  <c:v>43140</c:v>
                </c:pt>
                <c:pt idx="546">
                  <c:v>43143</c:v>
                </c:pt>
                <c:pt idx="547">
                  <c:v>43144</c:v>
                </c:pt>
                <c:pt idx="548">
                  <c:v>43145</c:v>
                </c:pt>
                <c:pt idx="549">
                  <c:v>43146</c:v>
                </c:pt>
                <c:pt idx="550">
                  <c:v>43147</c:v>
                </c:pt>
                <c:pt idx="551">
                  <c:v>43150</c:v>
                </c:pt>
                <c:pt idx="552">
                  <c:v>43151</c:v>
                </c:pt>
                <c:pt idx="553">
                  <c:v>43152</c:v>
                </c:pt>
                <c:pt idx="554">
                  <c:v>43153</c:v>
                </c:pt>
                <c:pt idx="555">
                  <c:v>43154</c:v>
                </c:pt>
                <c:pt idx="556">
                  <c:v>43157</c:v>
                </c:pt>
                <c:pt idx="557">
                  <c:v>43158</c:v>
                </c:pt>
                <c:pt idx="558">
                  <c:v>43159</c:v>
                </c:pt>
                <c:pt idx="559">
                  <c:v>43160</c:v>
                </c:pt>
                <c:pt idx="560">
                  <c:v>43161</c:v>
                </c:pt>
                <c:pt idx="561">
                  <c:v>43164</c:v>
                </c:pt>
                <c:pt idx="562">
                  <c:v>43165</c:v>
                </c:pt>
                <c:pt idx="563">
                  <c:v>43166</c:v>
                </c:pt>
                <c:pt idx="564">
                  <c:v>43167</c:v>
                </c:pt>
                <c:pt idx="565">
                  <c:v>43168</c:v>
                </c:pt>
                <c:pt idx="566">
                  <c:v>43171</c:v>
                </c:pt>
                <c:pt idx="567">
                  <c:v>43172</c:v>
                </c:pt>
                <c:pt idx="568">
                  <c:v>43173</c:v>
                </c:pt>
                <c:pt idx="569">
                  <c:v>43174</c:v>
                </c:pt>
                <c:pt idx="570">
                  <c:v>43175</c:v>
                </c:pt>
                <c:pt idx="571">
                  <c:v>43178</c:v>
                </c:pt>
                <c:pt idx="572">
                  <c:v>43179</c:v>
                </c:pt>
                <c:pt idx="573">
                  <c:v>43180</c:v>
                </c:pt>
                <c:pt idx="574">
                  <c:v>43181</c:v>
                </c:pt>
                <c:pt idx="575">
                  <c:v>43182</c:v>
                </c:pt>
                <c:pt idx="576">
                  <c:v>43185</c:v>
                </c:pt>
                <c:pt idx="577">
                  <c:v>43186</c:v>
                </c:pt>
                <c:pt idx="578">
                  <c:v>43187</c:v>
                </c:pt>
                <c:pt idx="579">
                  <c:v>43188</c:v>
                </c:pt>
                <c:pt idx="580">
                  <c:v>43189</c:v>
                </c:pt>
                <c:pt idx="581">
                  <c:v>43192</c:v>
                </c:pt>
                <c:pt idx="582">
                  <c:v>43193</c:v>
                </c:pt>
                <c:pt idx="583">
                  <c:v>43194</c:v>
                </c:pt>
                <c:pt idx="584">
                  <c:v>43195</c:v>
                </c:pt>
                <c:pt idx="585">
                  <c:v>43196</c:v>
                </c:pt>
                <c:pt idx="586">
                  <c:v>43199</c:v>
                </c:pt>
                <c:pt idx="587">
                  <c:v>43200</c:v>
                </c:pt>
                <c:pt idx="588">
                  <c:v>43201</c:v>
                </c:pt>
                <c:pt idx="589">
                  <c:v>43202</c:v>
                </c:pt>
                <c:pt idx="590">
                  <c:v>43203</c:v>
                </c:pt>
                <c:pt idx="591">
                  <c:v>43206</c:v>
                </c:pt>
                <c:pt idx="592">
                  <c:v>43207</c:v>
                </c:pt>
                <c:pt idx="593">
                  <c:v>43208</c:v>
                </c:pt>
                <c:pt idx="594">
                  <c:v>43209</c:v>
                </c:pt>
                <c:pt idx="595">
                  <c:v>43210</c:v>
                </c:pt>
                <c:pt idx="596">
                  <c:v>43213</c:v>
                </c:pt>
                <c:pt idx="597">
                  <c:v>43214</c:v>
                </c:pt>
                <c:pt idx="598">
                  <c:v>43215</c:v>
                </c:pt>
                <c:pt idx="599">
                  <c:v>43216</c:v>
                </c:pt>
                <c:pt idx="600">
                  <c:v>43217</c:v>
                </c:pt>
                <c:pt idx="601">
                  <c:v>43220</c:v>
                </c:pt>
                <c:pt idx="602">
                  <c:v>43221</c:v>
                </c:pt>
                <c:pt idx="603">
                  <c:v>43222</c:v>
                </c:pt>
                <c:pt idx="604">
                  <c:v>43223</c:v>
                </c:pt>
                <c:pt idx="605">
                  <c:v>43224</c:v>
                </c:pt>
                <c:pt idx="606">
                  <c:v>43227</c:v>
                </c:pt>
                <c:pt idx="607">
                  <c:v>43228</c:v>
                </c:pt>
                <c:pt idx="608">
                  <c:v>43229</c:v>
                </c:pt>
                <c:pt idx="609">
                  <c:v>43230</c:v>
                </c:pt>
                <c:pt idx="610">
                  <c:v>43231</c:v>
                </c:pt>
                <c:pt idx="611">
                  <c:v>43234</c:v>
                </c:pt>
                <c:pt idx="612">
                  <c:v>43235</c:v>
                </c:pt>
                <c:pt idx="613">
                  <c:v>43236</c:v>
                </c:pt>
                <c:pt idx="614">
                  <c:v>43237</c:v>
                </c:pt>
                <c:pt idx="615">
                  <c:v>43238</c:v>
                </c:pt>
                <c:pt idx="616">
                  <c:v>43241</c:v>
                </c:pt>
                <c:pt idx="617">
                  <c:v>43242</c:v>
                </c:pt>
                <c:pt idx="618">
                  <c:v>43243</c:v>
                </c:pt>
                <c:pt idx="619">
                  <c:v>43244</c:v>
                </c:pt>
                <c:pt idx="620">
                  <c:v>43245</c:v>
                </c:pt>
                <c:pt idx="621">
                  <c:v>43248</c:v>
                </c:pt>
                <c:pt idx="622">
                  <c:v>43249</c:v>
                </c:pt>
                <c:pt idx="623">
                  <c:v>43250</c:v>
                </c:pt>
                <c:pt idx="624">
                  <c:v>43251</c:v>
                </c:pt>
                <c:pt idx="625">
                  <c:v>43252</c:v>
                </c:pt>
                <c:pt idx="626">
                  <c:v>43255</c:v>
                </c:pt>
                <c:pt idx="627">
                  <c:v>43256</c:v>
                </c:pt>
                <c:pt idx="628">
                  <c:v>43257</c:v>
                </c:pt>
                <c:pt idx="629">
                  <c:v>43258</c:v>
                </c:pt>
                <c:pt idx="630">
                  <c:v>43259</c:v>
                </c:pt>
                <c:pt idx="631">
                  <c:v>43262</c:v>
                </c:pt>
                <c:pt idx="632">
                  <c:v>43263</c:v>
                </c:pt>
                <c:pt idx="633">
                  <c:v>43264</c:v>
                </c:pt>
                <c:pt idx="634">
                  <c:v>43265</c:v>
                </c:pt>
                <c:pt idx="635">
                  <c:v>43266</c:v>
                </c:pt>
                <c:pt idx="636">
                  <c:v>43269</c:v>
                </c:pt>
                <c:pt idx="637">
                  <c:v>43270</c:v>
                </c:pt>
                <c:pt idx="638">
                  <c:v>43271</c:v>
                </c:pt>
                <c:pt idx="639">
                  <c:v>43272</c:v>
                </c:pt>
                <c:pt idx="640">
                  <c:v>43273</c:v>
                </c:pt>
                <c:pt idx="641">
                  <c:v>43276</c:v>
                </c:pt>
                <c:pt idx="642">
                  <c:v>43277</c:v>
                </c:pt>
                <c:pt idx="643">
                  <c:v>43278</c:v>
                </c:pt>
                <c:pt idx="644">
                  <c:v>43279</c:v>
                </c:pt>
                <c:pt idx="645">
                  <c:v>43280</c:v>
                </c:pt>
                <c:pt idx="646">
                  <c:v>43283</c:v>
                </c:pt>
                <c:pt idx="647">
                  <c:v>43284</c:v>
                </c:pt>
                <c:pt idx="648">
                  <c:v>43285</c:v>
                </c:pt>
                <c:pt idx="649">
                  <c:v>43286</c:v>
                </c:pt>
                <c:pt idx="650">
                  <c:v>43287</c:v>
                </c:pt>
                <c:pt idx="651">
                  <c:v>43290</c:v>
                </c:pt>
                <c:pt idx="652">
                  <c:v>43291</c:v>
                </c:pt>
                <c:pt idx="653">
                  <c:v>43292</c:v>
                </c:pt>
                <c:pt idx="654">
                  <c:v>43293</c:v>
                </c:pt>
                <c:pt idx="655">
                  <c:v>43294</c:v>
                </c:pt>
                <c:pt idx="656">
                  <c:v>43297</c:v>
                </c:pt>
                <c:pt idx="657">
                  <c:v>43298</c:v>
                </c:pt>
                <c:pt idx="658">
                  <c:v>43299</c:v>
                </c:pt>
                <c:pt idx="659">
                  <c:v>43300</c:v>
                </c:pt>
                <c:pt idx="660">
                  <c:v>43301</c:v>
                </c:pt>
                <c:pt idx="661">
                  <c:v>43304</c:v>
                </c:pt>
                <c:pt idx="662">
                  <c:v>43305</c:v>
                </c:pt>
                <c:pt idx="663">
                  <c:v>43306</c:v>
                </c:pt>
                <c:pt idx="664">
                  <c:v>43307</c:v>
                </c:pt>
                <c:pt idx="665">
                  <c:v>43308</c:v>
                </c:pt>
                <c:pt idx="666">
                  <c:v>43311</c:v>
                </c:pt>
                <c:pt idx="667">
                  <c:v>43312</c:v>
                </c:pt>
                <c:pt idx="668">
                  <c:v>43313</c:v>
                </c:pt>
                <c:pt idx="669">
                  <c:v>43314</c:v>
                </c:pt>
                <c:pt idx="670">
                  <c:v>43315</c:v>
                </c:pt>
                <c:pt idx="671">
                  <c:v>43318</c:v>
                </c:pt>
                <c:pt idx="672">
                  <c:v>43319</c:v>
                </c:pt>
                <c:pt idx="673">
                  <c:v>43320</c:v>
                </c:pt>
                <c:pt idx="674">
                  <c:v>43321</c:v>
                </c:pt>
                <c:pt idx="675">
                  <c:v>43322</c:v>
                </c:pt>
                <c:pt idx="676">
                  <c:v>43325</c:v>
                </c:pt>
                <c:pt idx="677">
                  <c:v>43326</c:v>
                </c:pt>
                <c:pt idx="678">
                  <c:v>43327</c:v>
                </c:pt>
                <c:pt idx="679">
                  <c:v>43328</c:v>
                </c:pt>
                <c:pt idx="680">
                  <c:v>43329</c:v>
                </c:pt>
                <c:pt idx="681">
                  <c:v>43332</c:v>
                </c:pt>
                <c:pt idx="682">
                  <c:v>43333</c:v>
                </c:pt>
                <c:pt idx="683">
                  <c:v>43334</c:v>
                </c:pt>
                <c:pt idx="684">
                  <c:v>43335</c:v>
                </c:pt>
                <c:pt idx="685">
                  <c:v>43336</c:v>
                </c:pt>
                <c:pt idx="686">
                  <c:v>43339</c:v>
                </c:pt>
                <c:pt idx="687">
                  <c:v>43340</c:v>
                </c:pt>
                <c:pt idx="688">
                  <c:v>43341</c:v>
                </c:pt>
                <c:pt idx="689">
                  <c:v>43342</c:v>
                </c:pt>
                <c:pt idx="690">
                  <c:v>43343</c:v>
                </c:pt>
                <c:pt idx="691">
                  <c:v>43346</c:v>
                </c:pt>
                <c:pt idx="692">
                  <c:v>43347</c:v>
                </c:pt>
                <c:pt idx="693">
                  <c:v>43348</c:v>
                </c:pt>
                <c:pt idx="694">
                  <c:v>43349</c:v>
                </c:pt>
                <c:pt idx="695">
                  <c:v>43350</c:v>
                </c:pt>
                <c:pt idx="696">
                  <c:v>43353</c:v>
                </c:pt>
                <c:pt idx="697">
                  <c:v>43354</c:v>
                </c:pt>
                <c:pt idx="698">
                  <c:v>43355</c:v>
                </c:pt>
                <c:pt idx="699">
                  <c:v>43356</c:v>
                </c:pt>
                <c:pt idx="700">
                  <c:v>43357</c:v>
                </c:pt>
                <c:pt idx="701">
                  <c:v>43360</c:v>
                </c:pt>
                <c:pt idx="702">
                  <c:v>43361</c:v>
                </c:pt>
                <c:pt idx="703">
                  <c:v>43362</c:v>
                </c:pt>
                <c:pt idx="704">
                  <c:v>43363</c:v>
                </c:pt>
                <c:pt idx="705">
                  <c:v>43364</c:v>
                </c:pt>
                <c:pt idx="706">
                  <c:v>43367</c:v>
                </c:pt>
                <c:pt idx="707">
                  <c:v>43368</c:v>
                </c:pt>
                <c:pt idx="708">
                  <c:v>43369</c:v>
                </c:pt>
                <c:pt idx="709">
                  <c:v>43370</c:v>
                </c:pt>
                <c:pt idx="710">
                  <c:v>43371</c:v>
                </c:pt>
                <c:pt idx="711">
                  <c:v>43374</c:v>
                </c:pt>
                <c:pt idx="712">
                  <c:v>43375</c:v>
                </c:pt>
                <c:pt idx="713">
                  <c:v>43376</c:v>
                </c:pt>
                <c:pt idx="714">
                  <c:v>43377</c:v>
                </c:pt>
                <c:pt idx="715">
                  <c:v>43378</c:v>
                </c:pt>
                <c:pt idx="716">
                  <c:v>43381</c:v>
                </c:pt>
                <c:pt idx="717">
                  <c:v>43382</c:v>
                </c:pt>
                <c:pt idx="718">
                  <c:v>43383</c:v>
                </c:pt>
                <c:pt idx="719">
                  <c:v>43384</c:v>
                </c:pt>
                <c:pt idx="720">
                  <c:v>43385</c:v>
                </c:pt>
                <c:pt idx="721">
                  <c:v>43388</c:v>
                </c:pt>
                <c:pt idx="722">
                  <c:v>43389</c:v>
                </c:pt>
                <c:pt idx="723">
                  <c:v>43390</c:v>
                </c:pt>
                <c:pt idx="724">
                  <c:v>43391</c:v>
                </c:pt>
                <c:pt idx="725">
                  <c:v>43392</c:v>
                </c:pt>
                <c:pt idx="726">
                  <c:v>43395</c:v>
                </c:pt>
                <c:pt idx="727">
                  <c:v>43396</c:v>
                </c:pt>
                <c:pt idx="728">
                  <c:v>43397</c:v>
                </c:pt>
                <c:pt idx="729">
                  <c:v>43398</c:v>
                </c:pt>
                <c:pt idx="730">
                  <c:v>43399</c:v>
                </c:pt>
                <c:pt idx="731">
                  <c:v>43402</c:v>
                </c:pt>
                <c:pt idx="732">
                  <c:v>43403</c:v>
                </c:pt>
                <c:pt idx="733">
                  <c:v>43404</c:v>
                </c:pt>
                <c:pt idx="734">
                  <c:v>43405</c:v>
                </c:pt>
                <c:pt idx="735">
                  <c:v>43406</c:v>
                </c:pt>
                <c:pt idx="736">
                  <c:v>43409</c:v>
                </c:pt>
                <c:pt idx="737">
                  <c:v>43410</c:v>
                </c:pt>
                <c:pt idx="738">
                  <c:v>43411</c:v>
                </c:pt>
                <c:pt idx="739">
                  <c:v>43412</c:v>
                </c:pt>
                <c:pt idx="740">
                  <c:v>43413</c:v>
                </c:pt>
                <c:pt idx="741">
                  <c:v>43416</c:v>
                </c:pt>
                <c:pt idx="742">
                  <c:v>43417</c:v>
                </c:pt>
                <c:pt idx="743">
                  <c:v>43418</c:v>
                </c:pt>
                <c:pt idx="744">
                  <c:v>43419</c:v>
                </c:pt>
                <c:pt idx="745">
                  <c:v>43420</c:v>
                </c:pt>
                <c:pt idx="746">
                  <c:v>43423</c:v>
                </c:pt>
                <c:pt idx="747">
                  <c:v>43424</c:v>
                </c:pt>
                <c:pt idx="748">
                  <c:v>43425</c:v>
                </c:pt>
                <c:pt idx="749">
                  <c:v>43426</c:v>
                </c:pt>
                <c:pt idx="750">
                  <c:v>43427</c:v>
                </c:pt>
                <c:pt idx="751">
                  <c:v>43430</c:v>
                </c:pt>
                <c:pt idx="752">
                  <c:v>43431</c:v>
                </c:pt>
                <c:pt idx="753">
                  <c:v>43432</c:v>
                </c:pt>
                <c:pt idx="754">
                  <c:v>43433</c:v>
                </c:pt>
                <c:pt idx="755">
                  <c:v>43434</c:v>
                </c:pt>
                <c:pt idx="756">
                  <c:v>43437</c:v>
                </c:pt>
                <c:pt idx="757">
                  <c:v>43438</c:v>
                </c:pt>
                <c:pt idx="758">
                  <c:v>43439</c:v>
                </c:pt>
                <c:pt idx="759">
                  <c:v>43440</c:v>
                </c:pt>
                <c:pt idx="760">
                  <c:v>43441</c:v>
                </c:pt>
                <c:pt idx="761">
                  <c:v>43444</c:v>
                </c:pt>
                <c:pt idx="762">
                  <c:v>43445</c:v>
                </c:pt>
                <c:pt idx="763">
                  <c:v>43446</c:v>
                </c:pt>
                <c:pt idx="764">
                  <c:v>43447</c:v>
                </c:pt>
                <c:pt idx="765">
                  <c:v>43448</c:v>
                </c:pt>
                <c:pt idx="766">
                  <c:v>43451</c:v>
                </c:pt>
                <c:pt idx="767">
                  <c:v>43452</c:v>
                </c:pt>
                <c:pt idx="768">
                  <c:v>43453</c:v>
                </c:pt>
                <c:pt idx="769">
                  <c:v>43454</c:v>
                </c:pt>
                <c:pt idx="770">
                  <c:v>43455</c:v>
                </c:pt>
                <c:pt idx="771">
                  <c:v>43458</c:v>
                </c:pt>
                <c:pt idx="772">
                  <c:v>43459</c:v>
                </c:pt>
                <c:pt idx="773">
                  <c:v>43460</c:v>
                </c:pt>
                <c:pt idx="774">
                  <c:v>43461</c:v>
                </c:pt>
                <c:pt idx="775">
                  <c:v>43462</c:v>
                </c:pt>
                <c:pt idx="776">
                  <c:v>43465</c:v>
                </c:pt>
                <c:pt idx="777">
                  <c:v>43466</c:v>
                </c:pt>
                <c:pt idx="778">
                  <c:v>43467</c:v>
                </c:pt>
                <c:pt idx="779">
                  <c:v>43468</c:v>
                </c:pt>
                <c:pt idx="780">
                  <c:v>43469</c:v>
                </c:pt>
                <c:pt idx="781">
                  <c:v>43472</c:v>
                </c:pt>
                <c:pt idx="782">
                  <c:v>43473</c:v>
                </c:pt>
                <c:pt idx="783">
                  <c:v>43474</c:v>
                </c:pt>
                <c:pt idx="784">
                  <c:v>43475</c:v>
                </c:pt>
                <c:pt idx="785">
                  <c:v>43476</c:v>
                </c:pt>
                <c:pt idx="786">
                  <c:v>43479</c:v>
                </c:pt>
                <c:pt idx="787">
                  <c:v>43480</c:v>
                </c:pt>
                <c:pt idx="788">
                  <c:v>43481</c:v>
                </c:pt>
                <c:pt idx="789">
                  <c:v>43482</c:v>
                </c:pt>
                <c:pt idx="790">
                  <c:v>43483</c:v>
                </c:pt>
                <c:pt idx="791">
                  <c:v>43486</c:v>
                </c:pt>
                <c:pt idx="792">
                  <c:v>43487</c:v>
                </c:pt>
                <c:pt idx="793">
                  <c:v>43488</c:v>
                </c:pt>
                <c:pt idx="794">
                  <c:v>43489</c:v>
                </c:pt>
                <c:pt idx="795">
                  <c:v>43490</c:v>
                </c:pt>
                <c:pt idx="796">
                  <c:v>43491</c:v>
                </c:pt>
                <c:pt idx="797">
                  <c:v>43492</c:v>
                </c:pt>
                <c:pt idx="798">
                  <c:v>43493</c:v>
                </c:pt>
                <c:pt idx="799">
                  <c:v>43494</c:v>
                </c:pt>
                <c:pt idx="800">
                  <c:v>43495</c:v>
                </c:pt>
                <c:pt idx="801">
                  <c:v>43496</c:v>
                </c:pt>
                <c:pt idx="802">
                  <c:v>43497</c:v>
                </c:pt>
                <c:pt idx="803">
                  <c:v>43498</c:v>
                </c:pt>
                <c:pt idx="804">
                  <c:v>43499</c:v>
                </c:pt>
                <c:pt idx="805">
                  <c:v>43500</c:v>
                </c:pt>
                <c:pt idx="806">
                  <c:v>43501</c:v>
                </c:pt>
                <c:pt idx="807">
                  <c:v>43502</c:v>
                </c:pt>
                <c:pt idx="808">
                  <c:v>43503</c:v>
                </c:pt>
                <c:pt idx="809">
                  <c:v>43504</c:v>
                </c:pt>
                <c:pt idx="810">
                  <c:v>43507</c:v>
                </c:pt>
                <c:pt idx="811">
                  <c:v>43508</c:v>
                </c:pt>
                <c:pt idx="812">
                  <c:v>43509</c:v>
                </c:pt>
                <c:pt idx="813">
                  <c:v>43510</c:v>
                </c:pt>
                <c:pt idx="814">
                  <c:v>43511</c:v>
                </c:pt>
                <c:pt idx="815">
                  <c:v>43514</c:v>
                </c:pt>
                <c:pt idx="816">
                  <c:v>43515</c:v>
                </c:pt>
                <c:pt idx="817">
                  <c:v>43516</c:v>
                </c:pt>
                <c:pt idx="818">
                  <c:v>43517</c:v>
                </c:pt>
                <c:pt idx="819">
                  <c:v>43518</c:v>
                </c:pt>
                <c:pt idx="820">
                  <c:v>43521</c:v>
                </c:pt>
                <c:pt idx="821">
                  <c:v>43522</c:v>
                </c:pt>
                <c:pt idx="822">
                  <c:v>43523</c:v>
                </c:pt>
                <c:pt idx="823">
                  <c:v>43524</c:v>
                </c:pt>
                <c:pt idx="824">
                  <c:v>43525</c:v>
                </c:pt>
                <c:pt idx="825">
                  <c:v>43528</c:v>
                </c:pt>
                <c:pt idx="826">
                  <c:v>43529</c:v>
                </c:pt>
                <c:pt idx="827">
                  <c:v>43530</c:v>
                </c:pt>
                <c:pt idx="828">
                  <c:v>43531</c:v>
                </c:pt>
                <c:pt idx="829">
                  <c:v>43532</c:v>
                </c:pt>
                <c:pt idx="830">
                  <c:v>43535</c:v>
                </c:pt>
                <c:pt idx="831">
                  <c:v>43536</c:v>
                </c:pt>
                <c:pt idx="832">
                  <c:v>43537</c:v>
                </c:pt>
                <c:pt idx="833">
                  <c:v>43538</c:v>
                </c:pt>
                <c:pt idx="834">
                  <c:v>43539</c:v>
                </c:pt>
                <c:pt idx="835">
                  <c:v>43542</c:v>
                </c:pt>
                <c:pt idx="836">
                  <c:v>43543</c:v>
                </c:pt>
                <c:pt idx="837">
                  <c:v>43544</c:v>
                </c:pt>
                <c:pt idx="838">
                  <c:v>43545</c:v>
                </c:pt>
                <c:pt idx="839">
                  <c:v>43546</c:v>
                </c:pt>
                <c:pt idx="840">
                  <c:v>43549</c:v>
                </c:pt>
                <c:pt idx="841">
                  <c:v>43550</c:v>
                </c:pt>
                <c:pt idx="842">
                  <c:v>43551</c:v>
                </c:pt>
                <c:pt idx="843">
                  <c:v>43552</c:v>
                </c:pt>
                <c:pt idx="844">
                  <c:v>43553</c:v>
                </c:pt>
                <c:pt idx="845">
                  <c:v>43556</c:v>
                </c:pt>
                <c:pt idx="846">
                  <c:v>43557</c:v>
                </c:pt>
                <c:pt idx="847">
                  <c:v>43558</c:v>
                </c:pt>
                <c:pt idx="848">
                  <c:v>43559</c:v>
                </c:pt>
                <c:pt idx="849">
                  <c:v>43560</c:v>
                </c:pt>
                <c:pt idx="850">
                  <c:v>43563</c:v>
                </c:pt>
                <c:pt idx="851">
                  <c:v>43564</c:v>
                </c:pt>
                <c:pt idx="852">
                  <c:v>43565</c:v>
                </c:pt>
                <c:pt idx="853">
                  <c:v>43566</c:v>
                </c:pt>
                <c:pt idx="854">
                  <c:v>43567</c:v>
                </c:pt>
                <c:pt idx="855">
                  <c:v>43570</c:v>
                </c:pt>
                <c:pt idx="856">
                  <c:v>43571</c:v>
                </c:pt>
                <c:pt idx="857">
                  <c:v>43572</c:v>
                </c:pt>
                <c:pt idx="858">
                  <c:v>43573</c:v>
                </c:pt>
                <c:pt idx="859">
                  <c:v>43574</c:v>
                </c:pt>
                <c:pt idx="860">
                  <c:v>43577</c:v>
                </c:pt>
                <c:pt idx="861">
                  <c:v>43578</c:v>
                </c:pt>
                <c:pt idx="862">
                  <c:v>43579</c:v>
                </c:pt>
                <c:pt idx="863">
                  <c:v>43580</c:v>
                </c:pt>
                <c:pt idx="864">
                  <c:v>43581</c:v>
                </c:pt>
                <c:pt idx="865">
                  <c:v>43584</c:v>
                </c:pt>
                <c:pt idx="866">
                  <c:v>43585</c:v>
                </c:pt>
                <c:pt idx="867">
                  <c:v>43586</c:v>
                </c:pt>
                <c:pt idx="868">
                  <c:v>43587</c:v>
                </c:pt>
                <c:pt idx="869">
                  <c:v>43588</c:v>
                </c:pt>
                <c:pt idx="870">
                  <c:v>43591</c:v>
                </c:pt>
                <c:pt idx="871">
                  <c:v>43592</c:v>
                </c:pt>
                <c:pt idx="872">
                  <c:v>43593</c:v>
                </c:pt>
                <c:pt idx="873">
                  <c:v>43594</c:v>
                </c:pt>
                <c:pt idx="874">
                  <c:v>43595</c:v>
                </c:pt>
                <c:pt idx="875">
                  <c:v>43598</c:v>
                </c:pt>
                <c:pt idx="876">
                  <c:v>43599</c:v>
                </c:pt>
                <c:pt idx="877">
                  <c:v>43600</c:v>
                </c:pt>
                <c:pt idx="878">
                  <c:v>43601</c:v>
                </c:pt>
                <c:pt idx="879">
                  <c:v>43602</c:v>
                </c:pt>
                <c:pt idx="880">
                  <c:v>43605</c:v>
                </c:pt>
                <c:pt idx="881">
                  <c:v>43606</c:v>
                </c:pt>
                <c:pt idx="882">
                  <c:v>43607</c:v>
                </c:pt>
                <c:pt idx="883">
                  <c:v>43608</c:v>
                </c:pt>
                <c:pt idx="884">
                  <c:v>43609</c:v>
                </c:pt>
                <c:pt idx="885">
                  <c:v>43612</c:v>
                </c:pt>
                <c:pt idx="886">
                  <c:v>43613</c:v>
                </c:pt>
                <c:pt idx="887">
                  <c:v>43614</c:v>
                </c:pt>
                <c:pt idx="888">
                  <c:v>43615</c:v>
                </c:pt>
                <c:pt idx="889">
                  <c:v>43616</c:v>
                </c:pt>
                <c:pt idx="890">
                  <c:v>43619</c:v>
                </c:pt>
                <c:pt idx="891">
                  <c:v>43620</c:v>
                </c:pt>
                <c:pt idx="892">
                  <c:v>43621</c:v>
                </c:pt>
                <c:pt idx="893">
                  <c:v>43622</c:v>
                </c:pt>
                <c:pt idx="894">
                  <c:v>43623</c:v>
                </c:pt>
                <c:pt idx="895">
                  <c:v>43626</c:v>
                </c:pt>
                <c:pt idx="896">
                  <c:v>43627</c:v>
                </c:pt>
                <c:pt idx="897">
                  <c:v>43628</c:v>
                </c:pt>
                <c:pt idx="898">
                  <c:v>43629</c:v>
                </c:pt>
                <c:pt idx="899">
                  <c:v>43630</c:v>
                </c:pt>
                <c:pt idx="900">
                  <c:v>43633</c:v>
                </c:pt>
                <c:pt idx="901">
                  <c:v>43634</c:v>
                </c:pt>
                <c:pt idx="902">
                  <c:v>43635</c:v>
                </c:pt>
                <c:pt idx="903">
                  <c:v>43636</c:v>
                </c:pt>
                <c:pt idx="904">
                  <c:v>43637</c:v>
                </c:pt>
                <c:pt idx="905">
                  <c:v>43640</c:v>
                </c:pt>
                <c:pt idx="906">
                  <c:v>43641</c:v>
                </c:pt>
                <c:pt idx="907">
                  <c:v>43642</c:v>
                </c:pt>
                <c:pt idx="908">
                  <c:v>43643</c:v>
                </c:pt>
                <c:pt idx="909">
                  <c:v>43644</c:v>
                </c:pt>
                <c:pt idx="910">
                  <c:v>43647</c:v>
                </c:pt>
                <c:pt idx="911">
                  <c:v>43648</c:v>
                </c:pt>
                <c:pt idx="912">
                  <c:v>43649</c:v>
                </c:pt>
                <c:pt idx="913">
                  <c:v>43650</c:v>
                </c:pt>
                <c:pt idx="914">
                  <c:v>43651</c:v>
                </c:pt>
                <c:pt idx="915">
                  <c:v>43654</c:v>
                </c:pt>
                <c:pt idx="916">
                  <c:v>43655</c:v>
                </c:pt>
                <c:pt idx="917">
                  <c:v>43656</c:v>
                </c:pt>
                <c:pt idx="918">
                  <c:v>43657</c:v>
                </c:pt>
                <c:pt idx="919">
                  <c:v>43658</c:v>
                </c:pt>
                <c:pt idx="920">
                  <c:v>43661</c:v>
                </c:pt>
                <c:pt idx="921">
                  <c:v>43662</c:v>
                </c:pt>
                <c:pt idx="922">
                  <c:v>43663</c:v>
                </c:pt>
                <c:pt idx="923">
                  <c:v>43664</c:v>
                </c:pt>
                <c:pt idx="924">
                  <c:v>43665</c:v>
                </c:pt>
                <c:pt idx="925">
                  <c:v>43668</c:v>
                </c:pt>
                <c:pt idx="926">
                  <c:v>43669</c:v>
                </c:pt>
                <c:pt idx="927">
                  <c:v>43670</c:v>
                </c:pt>
                <c:pt idx="928">
                  <c:v>43671</c:v>
                </c:pt>
                <c:pt idx="929">
                  <c:v>43672</c:v>
                </c:pt>
                <c:pt idx="930">
                  <c:v>43675</c:v>
                </c:pt>
                <c:pt idx="931">
                  <c:v>43676</c:v>
                </c:pt>
                <c:pt idx="932">
                  <c:v>43677</c:v>
                </c:pt>
                <c:pt idx="933">
                  <c:v>43678</c:v>
                </c:pt>
                <c:pt idx="934">
                  <c:v>43679</c:v>
                </c:pt>
                <c:pt idx="935">
                  <c:v>43682</c:v>
                </c:pt>
                <c:pt idx="936">
                  <c:v>43683</c:v>
                </c:pt>
                <c:pt idx="937">
                  <c:v>43684</c:v>
                </c:pt>
                <c:pt idx="938">
                  <c:v>43685</c:v>
                </c:pt>
                <c:pt idx="939">
                  <c:v>43686</c:v>
                </c:pt>
                <c:pt idx="940">
                  <c:v>43689</c:v>
                </c:pt>
                <c:pt idx="941">
                  <c:v>43690</c:v>
                </c:pt>
                <c:pt idx="942">
                  <c:v>43691</c:v>
                </c:pt>
                <c:pt idx="943">
                  <c:v>43692</c:v>
                </c:pt>
                <c:pt idx="944">
                  <c:v>43693</c:v>
                </c:pt>
                <c:pt idx="945">
                  <c:v>43696</c:v>
                </c:pt>
                <c:pt idx="946">
                  <c:v>43697</c:v>
                </c:pt>
                <c:pt idx="947">
                  <c:v>43698</c:v>
                </c:pt>
                <c:pt idx="948">
                  <c:v>43699</c:v>
                </c:pt>
                <c:pt idx="949">
                  <c:v>43700</c:v>
                </c:pt>
                <c:pt idx="950">
                  <c:v>43703</c:v>
                </c:pt>
                <c:pt idx="951">
                  <c:v>43704</c:v>
                </c:pt>
                <c:pt idx="952">
                  <c:v>43705</c:v>
                </c:pt>
                <c:pt idx="953">
                  <c:v>43706</c:v>
                </c:pt>
                <c:pt idx="954">
                  <c:v>43707</c:v>
                </c:pt>
                <c:pt idx="955">
                  <c:v>43710</c:v>
                </c:pt>
                <c:pt idx="956">
                  <c:v>43711</c:v>
                </c:pt>
                <c:pt idx="957">
                  <c:v>43712</c:v>
                </c:pt>
                <c:pt idx="958">
                  <c:v>43713</c:v>
                </c:pt>
                <c:pt idx="959">
                  <c:v>43714</c:v>
                </c:pt>
                <c:pt idx="960">
                  <c:v>43717</c:v>
                </c:pt>
                <c:pt idx="961">
                  <c:v>43718</c:v>
                </c:pt>
                <c:pt idx="962">
                  <c:v>43719</c:v>
                </c:pt>
                <c:pt idx="963">
                  <c:v>43720</c:v>
                </c:pt>
                <c:pt idx="964">
                  <c:v>43721</c:v>
                </c:pt>
                <c:pt idx="965">
                  <c:v>43724</c:v>
                </c:pt>
                <c:pt idx="966">
                  <c:v>43725</c:v>
                </c:pt>
                <c:pt idx="967">
                  <c:v>43726</c:v>
                </c:pt>
                <c:pt idx="968">
                  <c:v>43727</c:v>
                </c:pt>
                <c:pt idx="969">
                  <c:v>43728</c:v>
                </c:pt>
                <c:pt idx="970">
                  <c:v>43731</c:v>
                </c:pt>
                <c:pt idx="971">
                  <c:v>43732</c:v>
                </c:pt>
                <c:pt idx="972">
                  <c:v>43733</c:v>
                </c:pt>
                <c:pt idx="973">
                  <c:v>43734</c:v>
                </c:pt>
                <c:pt idx="974">
                  <c:v>43735</c:v>
                </c:pt>
                <c:pt idx="975">
                  <c:v>43738</c:v>
                </c:pt>
                <c:pt idx="976">
                  <c:v>43739</c:v>
                </c:pt>
                <c:pt idx="977">
                  <c:v>43740</c:v>
                </c:pt>
                <c:pt idx="978">
                  <c:v>43741</c:v>
                </c:pt>
                <c:pt idx="979">
                  <c:v>43742</c:v>
                </c:pt>
                <c:pt idx="980">
                  <c:v>43745</c:v>
                </c:pt>
                <c:pt idx="981">
                  <c:v>43746</c:v>
                </c:pt>
                <c:pt idx="982">
                  <c:v>43747</c:v>
                </c:pt>
                <c:pt idx="983">
                  <c:v>43748</c:v>
                </c:pt>
                <c:pt idx="984">
                  <c:v>43749</c:v>
                </c:pt>
                <c:pt idx="985">
                  <c:v>43752</c:v>
                </c:pt>
                <c:pt idx="986">
                  <c:v>43753</c:v>
                </c:pt>
                <c:pt idx="987">
                  <c:v>43754</c:v>
                </c:pt>
                <c:pt idx="988">
                  <c:v>43755</c:v>
                </c:pt>
                <c:pt idx="989">
                  <c:v>43756</c:v>
                </c:pt>
                <c:pt idx="990">
                  <c:v>43759</c:v>
                </c:pt>
                <c:pt idx="991">
                  <c:v>43760</c:v>
                </c:pt>
                <c:pt idx="992">
                  <c:v>43761</c:v>
                </c:pt>
                <c:pt idx="993">
                  <c:v>43762</c:v>
                </c:pt>
                <c:pt idx="994">
                  <c:v>43763</c:v>
                </c:pt>
                <c:pt idx="995">
                  <c:v>43766</c:v>
                </c:pt>
                <c:pt idx="996">
                  <c:v>43767</c:v>
                </c:pt>
                <c:pt idx="997">
                  <c:v>43768</c:v>
                </c:pt>
                <c:pt idx="998">
                  <c:v>43769</c:v>
                </c:pt>
                <c:pt idx="999">
                  <c:v>43770</c:v>
                </c:pt>
                <c:pt idx="1000">
                  <c:v>43773</c:v>
                </c:pt>
                <c:pt idx="1001">
                  <c:v>43774</c:v>
                </c:pt>
                <c:pt idx="1002">
                  <c:v>43775</c:v>
                </c:pt>
                <c:pt idx="1003">
                  <c:v>43776</c:v>
                </c:pt>
                <c:pt idx="1004">
                  <c:v>43777</c:v>
                </c:pt>
                <c:pt idx="1005">
                  <c:v>43780</c:v>
                </c:pt>
                <c:pt idx="1006">
                  <c:v>43781</c:v>
                </c:pt>
                <c:pt idx="1007">
                  <c:v>43782</c:v>
                </c:pt>
                <c:pt idx="1008">
                  <c:v>43783</c:v>
                </c:pt>
                <c:pt idx="1009">
                  <c:v>43784</c:v>
                </c:pt>
                <c:pt idx="1010">
                  <c:v>43787</c:v>
                </c:pt>
                <c:pt idx="1011">
                  <c:v>43788</c:v>
                </c:pt>
                <c:pt idx="1012">
                  <c:v>43789</c:v>
                </c:pt>
                <c:pt idx="1013">
                  <c:v>43790</c:v>
                </c:pt>
                <c:pt idx="1014">
                  <c:v>43791</c:v>
                </c:pt>
                <c:pt idx="1015">
                  <c:v>43794</c:v>
                </c:pt>
                <c:pt idx="1016">
                  <c:v>43795</c:v>
                </c:pt>
                <c:pt idx="1017">
                  <c:v>43796</c:v>
                </c:pt>
                <c:pt idx="1018">
                  <c:v>43797</c:v>
                </c:pt>
                <c:pt idx="1019">
                  <c:v>43798</c:v>
                </c:pt>
                <c:pt idx="1020">
                  <c:v>43801</c:v>
                </c:pt>
                <c:pt idx="1021">
                  <c:v>43802</c:v>
                </c:pt>
                <c:pt idx="1022">
                  <c:v>43803</c:v>
                </c:pt>
                <c:pt idx="1023">
                  <c:v>43804</c:v>
                </c:pt>
                <c:pt idx="1024">
                  <c:v>43805</c:v>
                </c:pt>
                <c:pt idx="1025">
                  <c:v>43808</c:v>
                </c:pt>
                <c:pt idx="1026">
                  <c:v>43809</c:v>
                </c:pt>
                <c:pt idx="1027">
                  <c:v>43810</c:v>
                </c:pt>
                <c:pt idx="1028">
                  <c:v>43811</c:v>
                </c:pt>
                <c:pt idx="1029">
                  <c:v>43812</c:v>
                </c:pt>
                <c:pt idx="1030">
                  <c:v>43815</c:v>
                </c:pt>
                <c:pt idx="1031">
                  <c:v>43816</c:v>
                </c:pt>
                <c:pt idx="1032">
                  <c:v>43817</c:v>
                </c:pt>
                <c:pt idx="1033">
                  <c:v>43818</c:v>
                </c:pt>
                <c:pt idx="1034">
                  <c:v>43819</c:v>
                </c:pt>
                <c:pt idx="1035">
                  <c:v>43822</c:v>
                </c:pt>
                <c:pt idx="1036">
                  <c:v>43823</c:v>
                </c:pt>
                <c:pt idx="1037">
                  <c:v>43824</c:v>
                </c:pt>
                <c:pt idx="1038">
                  <c:v>43825</c:v>
                </c:pt>
                <c:pt idx="1039">
                  <c:v>43826</c:v>
                </c:pt>
                <c:pt idx="1040">
                  <c:v>43829</c:v>
                </c:pt>
                <c:pt idx="1041">
                  <c:v>43830</c:v>
                </c:pt>
                <c:pt idx="1042">
                  <c:v>43831</c:v>
                </c:pt>
                <c:pt idx="1043">
                  <c:v>43832</c:v>
                </c:pt>
                <c:pt idx="1044">
                  <c:v>43833</c:v>
                </c:pt>
                <c:pt idx="1045">
                  <c:v>43836</c:v>
                </c:pt>
                <c:pt idx="1046">
                  <c:v>43837</c:v>
                </c:pt>
                <c:pt idx="1047">
                  <c:v>43838</c:v>
                </c:pt>
                <c:pt idx="1048">
                  <c:v>43839</c:v>
                </c:pt>
                <c:pt idx="1049">
                  <c:v>43840</c:v>
                </c:pt>
                <c:pt idx="1050">
                  <c:v>43843</c:v>
                </c:pt>
                <c:pt idx="1051">
                  <c:v>43844</c:v>
                </c:pt>
                <c:pt idx="1052">
                  <c:v>43845</c:v>
                </c:pt>
                <c:pt idx="1053">
                  <c:v>43846</c:v>
                </c:pt>
                <c:pt idx="1054">
                  <c:v>43847</c:v>
                </c:pt>
                <c:pt idx="1055">
                  <c:v>43850</c:v>
                </c:pt>
                <c:pt idx="1056">
                  <c:v>43851</c:v>
                </c:pt>
                <c:pt idx="1057">
                  <c:v>43852</c:v>
                </c:pt>
                <c:pt idx="1058">
                  <c:v>43853</c:v>
                </c:pt>
                <c:pt idx="1059">
                  <c:v>43854</c:v>
                </c:pt>
                <c:pt idx="1060">
                  <c:v>43857</c:v>
                </c:pt>
                <c:pt idx="1061">
                  <c:v>43858</c:v>
                </c:pt>
                <c:pt idx="1062">
                  <c:v>43859</c:v>
                </c:pt>
                <c:pt idx="1063">
                  <c:v>43860</c:v>
                </c:pt>
                <c:pt idx="1064">
                  <c:v>43861</c:v>
                </c:pt>
                <c:pt idx="1065">
                  <c:v>43864</c:v>
                </c:pt>
                <c:pt idx="1066">
                  <c:v>43865</c:v>
                </c:pt>
                <c:pt idx="1067">
                  <c:v>43866</c:v>
                </c:pt>
                <c:pt idx="1068">
                  <c:v>43867</c:v>
                </c:pt>
                <c:pt idx="1069">
                  <c:v>43868</c:v>
                </c:pt>
                <c:pt idx="1070">
                  <c:v>43871</c:v>
                </c:pt>
                <c:pt idx="1071">
                  <c:v>43872</c:v>
                </c:pt>
                <c:pt idx="1072">
                  <c:v>43873</c:v>
                </c:pt>
                <c:pt idx="1073">
                  <c:v>43874</c:v>
                </c:pt>
                <c:pt idx="1074">
                  <c:v>43875</c:v>
                </c:pt>
                <c:pt idx="1075">
                  <c:v>43878</c:v>
                </c:pt>
                <c:pt idx="1076">
                  <c:v>43879</c:v>
                </c:pt>
                <c:pt idx="1077">
                  <c:v>43880</c:v>
                </c:pt>
                <c:pt idx="1078">
                  <c:v>43881</c:v>
                </c:pt>
                <c:pt idx="1079">
                  <c:v>43882</c:v>
                </c:pt>
                <c:pt idx="1080">
                  <c:v>43885</c:v>
                </c:pt>
                <c:pt idx="1081">
                  <c:v>43886</c:v>
                </c:pt>
                <c:pt idx="1082">
                  <c:v>43887</c:v>
                </c:pt>
                <c:pt idx="1083">
                  <c:v>43888</c:v>
                </c:pt>
                <c:pt idx="1084">
                  <c:v>43889</c:v>
                </c:pt>
                <c:pt idx="1085">
                  <c:v>43892</c:v>
                </c:pt>
                <c:pt idx="1086">
                  <c:v>43893</c:v>
                </c:pt>
                <c:pt idx="1087">
                  <c:v>43894</c:v>
                </c:pt>
                <c:pt idx="1088">
                  <c:v>43895</c:v>
                </c:pt>
                <c:pt idx="1089">
                  <c:v>43896</c:v>
                </c:pt>
                <c:pt idx="1090">
                  <c:v>43899</c:v>
                </c:pt>
                <c:pt idx="1091">
                  <c:v>43900</c:v>
                </c:pt>
                <c:pt idx="1092">
                  <c:v>43901</c:v>
                </c:pt>
                <c:pt idx="1093">
                  <c:v>43902</c:v>
                </c:pt>
                <c:pt idx="1094">
                  <c:v>43903</c:v>
                </c:pt>
                <c:pt idx="1095">
                  <c:v>43906</c:v>
                </c:pt>
                <c:pt idx="1096">
                  <c:v>43907</c:v>
                </c:pt>
                <c:pt idx="1097">
                  <c:v>43908</c:v>
                </c:pt>
                <c:pt idx="1098">
                  <c:v>43909</c:v>
                </c:pt>
                <c:pt idx="1099">
                  <c:v>43910</c:v>
                </c:pt>
                <c:pt idx="1100">
                  <c:v>43913</c:v>
                </c:pt>
                <c:pt idx="1101">
                  <c:v>43914</c:v>
                </c:pt>
                <c:pt idx="1102">
                  <c:v>43915</c:v>
                </c:pt>
                <c:pt idx="1103">
                  <c:v>43916</c:v>
                </c:pt>
                <c:pt idx="1104">
                  <c:v>43917</c:v>
                </c:pt>
                <c:pt idx="1105">
                  <c:v>43920</c:v>
                </c:pt>
                <c:pt idx="1106">
                  <c:v>43922</c:v>
                </c:pt>
                <c:pt idx="1107">
                  <c:v>43952</c:v>
                </c:pt>
                <c:pt idx="1108">
                  <c:v>43983</c:v>
                </c:pt>
                <c:pt idx="1109">
                  <c:v>44013</c:v>
                </c:pt>
                <c:pt idx="1110">
                  <c:v>44044</c:v>
                </c:pt>
                <c:pt idx="1111">
                  <c:v>44075</c:v>
                </c:pt>
                <c:pt idx="1112">
                  <c:v>44105</c:v>
                </c:pt>
                <c:pt idx="1113">
                  <c:v>44136</c:v>
                </c:pt>
                <c:pt idx="1114">
                  <c:v>44166</c:v>
                </c:pt>
                <c:pt idx="1115">
                  <c:v>44197</c:v>
                </c:pt>
                <c:pt idx="1116">
                  <c:v>44228</c:v>
                </c:pt>
                <c:pt idx="1117">
                  <c:v>44256</c:v>
                </c:pt>
                <c:pt idx="1118">
                  <c:v>44287</c:v>
                </c:pt>
                <c:pt idx="1119">
                  <c:v>44317</c:v>
                </c:pt>
                <c:pt idx="1120">
                  <c:v>44348</c:v>
                </c:pt>
                <c:pt idx="1121">
                  <c:v>44378</c:v>
                </c:pt>
                <c:pt idx="1122">
                  <c:v>44409</c:v>
                </c:pt>
                <c:pt idx="1123">
                  <c:v>44440</c:v>
                </c:pt>
                <c:pt idx="1124">
                  <c:v>44470</c:v>
                </c:pt>
                <c:pt idx="1125">
                  <c:v>44501</c:v>
                </c:pt>
                <c:pt idx="1126">
                  <c:v>44531</c:v>
                </c:pt>
                <c:pt idx="1127">
                  <c:v>44562</c:v>
                </c:pt>
                <c:pt idx="1128">
                  <c:v>44593</c:v>
                </c:pt>
                <c:pt idx="1129">
                  <c:v>44621</c:v>
                </c:pt>
                <c:pt idx="1130">
                  <c:v>44652</c:v>
                </c:pt>
                <c:pt idx="1131">
                  <c:v>44682</c:v>
                </c:pt>
                <c:pt idx="1132">
                  <c:v>44713</c:v>
                </c:pt>
                <c:pt idx="1133">
                  <c:v>44743</c:v>
                </c:pt>
                <c:pt idx="1134">
                  <c:v>44774</c:v>
                </c:pt>
                <c:pt idx="1135">
                  <c:v>44805</c:v>
                </c:pt>
                <c:pt idx="1136">
                  <c:v>44835</c:v>
                </c:pt>
                <c:pt idx="1137">
                  <c:v>44866</c:v>
                </c:pt>
                <c:pt idx="1138">
                  <c:v>44896</c:v>
                </c:pt>
              </c:numCache>
            </c:numRef>
          </c:cat>
          <c:val>
            <c:numRef>
              <c:f>'Figure 1.SF.3.'!$W$9:$W$1147</c:f>
              <c:numCache>
                <c:formatCode>0.00</c:formatCode>
                <c:ptCount val="1139"/>
                <c:pt idx="0" formatCode="General">
                  <c:v>100</c:v>
                </c:pt>
                <c:pt idx="1">
                  <c:v>101.1416</c:v>
                </c:pt>
                <c:pt idx="2">
                  <c:v>98.858449999999948</c:v>
                </c:pt>
                <c:pt idx="3">
                  <c:v>97.716890000000006</c:v>
                </c:pt>
                <c:pt idx="4">
                  <c:v>97.716890000000006</c:v>
                </c:pt>
                <c:pt idx="5">
                  <c:v>95.433790000000002</c:v>
                </c:pt>
                <c:pt idx="6">
                  <c:v>95.433790000000002</c:v>
                </c:pt>
                <c:pt idx="7">
                  <c:v>94.292240000000007</c:v>
                </c:pt>
                <c:pt idx="8">
                  <c:v>92.009130000000013</c:v>
                </c:pt>
                <c:pt idx="9">
                  <c:v>92.009130000000013</c:v>
                </c:pt>
                <c:pt idx="10">
                  <c:v>92.009130000000013</c:v>
                </c:pt>
                <c:pt idx="11">
                  <c:v>95.433790000000002</c:v>
                </c:pt>
                <c:pt idx="12">
                  <c:v>98.858449999999948</c:v>
                </c:pt>
                <c:pt idx="13">
                  <c:v>98.858449999999948</c:v>
                </c:pt>
                <c:pt idx="14">
                  <c:v>95.433790000000002</c:v>
                </c:pt>
                <c:pt idx="15">
                  <c:v>95.433790000000002</c:v>
                </c:pt>
                <c:pt idx="16">
                  <c:v>95.433790000000002</c:v>
                </c:pt>
                <c:pt idx="17">
                  <c:v>95.433790000000002</c:v>
                </c:pt>
                <c:pt idx="18">
                  <c:v>96.575339999999926</c:v>
                </c:pt>
                <c:pt idx="19">
                  <c:v>97.716890000000006</c:v>
                </c:pt>
                <c:pt idx="20">
                  <c:v>97.716890000000006</c:v>
                </c:pt>
                <c:pt idx="21">
                  <c:v>98.858449999999948</c:v>
                </c:pt>
                <c:pt idx="22">
                  <c:v>98.858449999999948</c:v>
                </c:pt>
                <c:pt idx="23">
                  <c:v>100</c:v>
                </c:pt>
                <c:pt idx="24">
                  <c:v>102.2831</c:v>
                </c:pt>
                <c:pt idx="25">
                  <c:v>102.2831</c:v>
                </c:pt>
                <c:pt idx="26">
                  <c:v>102.2831</c:v>
                </c:pt>
                <c:pt idx="27">
                  <c:v>102.2831</c:v>
                </c:pt>
                <c:pt idx="28">
                  <c:v>102.2831</c:v>
                </c:pt>
                <c:pt idx="29">
                  <c:v>102.2831</c:v>
                </c:pt>
                <c:pt idx="30">
                  <c:v>102.2831</c:v>
                </c:pt>
                <c:pt idx="31">
                  <c:v>98.858449999999948</c:v>
                </c:pt>
                <c:pt idx="32">
                  <c:v>105.70780000000001</c:v>
                </c:pt>
                <c:pt idx="33">
                  <c:v>105.70780000000001</c:v>
                </c:pt>
                <c:pt idx="34">
                  <c:v>106.8493</c:v>
                </c:pt>
                <c:pt idx="35">
                  <c:v>107.9909</c:v>
                </c:pt>
                <c:pt idx="36">
                  <c:v>114.8402</c:v>
                </c:pt>
                <c:pt idx="37">
                  <c:v>117.1233</c:v>
                </c:pt>
                <c:pt idx="38">
                  <c:v>117.1233</c:v>
                </c:pt>
                <c:pt idx="39">
                  <c:v>114.8402</c:v>
                </c:pt>
                <c:pt idx="40">
                  <c:v>113.242</c:v>
                </c:pt>
                <c:pt idx="41">
                  <c:v>112.7854</c:v>
                </c:pt>
                <c:pt idx="42">
                  <c:v>113.6986</c:v>
                </c:pt>
                <c:pt idx="43">
                  <c:v>117.1233</c:v>
                </c:pt>
                <c:pt idx="44">
                  <c:v>119.4064</c:v>
                </c:pt>
                <c:pt idx="45">
                  <c:v>119.4064</c:v>
                </c:pt>
                <c:pt idx="46">
                  <c:v>139.95429999999999</c:v>
                </c:pt>
                <c:pt idx="47">
                  <c:v>146.80369999999999</c:v>
                </c:pt>
                <c:pt idx="48">
                  <c:v>139.95429999999999</c:v>
                </c:pt>
                <c:pt idx="49">
                  <c:v>135.38810000000001</c:v>
                </c:pt>
                <c:pt idx="50">
                  <c:v>133.10499999999999</c:v>
                </c:pt>
                <c:pt idx="51">
                  <c:v>133.10499999999999</c:v>
                </c:pt>
                <c:pt idx="52">
                  <c:v>128.53880000000001</c:v>
                </c:pt>
                <c:pt idx="53">
                  <c:v>122.83110000000001</c:v>
                </c:pt>
                <c:pt idx="54">
                  <c:v>124.6575</c:v>
                </c:pt>
                <c:pt idx="55">
                  <c:v>131.5068</c:v>
                </c:pt>
                <c:pt idx="56">
                  <c:v>133.79</c:v>
                </c:pt>
                <c:pt idx="57">
                  <c:v>133.79</c:v>
                </c:pt>
                <c:pt idx="58">
                  <c:v>134.9315</c:v>
                </c:pt>
                <c:pt idx="59">
                  <c:v>129.22370000000001</c:v>
                </c:pt>
                <c:pt idx="60">
                  <c:v>126.9406</c:v>
                </c:pt>
                <c:pt idx="61">
                  <c:v>128.0822</c:v>
                </c:pt>
                <c:pt idx="62">
                  <c:v>125.7991</c:v>
                </c:pt>
                <c:pt idx="63">
                  <c:v>125.7991</c:v>
                </c:pt>
                <c:pt idx="64">
                  <c:v>125.1142</c:v>
                </c:pt>
                <c:pt idx="65">
                  <c:v>127.3973</c:v>
                </c:pt>
                <c:pt idx="66">
                  <c:v>127.3973</c:v>
                </c:pt>
                <c:pt idx="67">
                  <c:v>126.2557</c:v>
                </c:pt>
                <c:pt idx="68">
                  <c:v>126.2557</c:v>
                </c:pt>
                <c:pt idx="69">
                  <c:v>125.1142</c:v>
                </c:pt>
                <c:pt idx="70">
                  <c:v>125.1142</c:v>
                </c:pt>
                <c:pt idx="71">
                  <c:v>127.3973</c:v>
                </c:pt>
                <c:pt idx="72">
                  <c:v>131.96350000000001</c:v>
                </c:pt>
                <c:pt idx="73">
                  <c:v>141.0959</c:v>
                </c:pt>
                <c:pt idx="74">
                  <c:v>143.37899999999999</c:v>
                </c:pt>
                <c:pt idx="75">
                  <c:v>138.81280000000001</c:v>
                </c:pt>
                <c:pt idx="76">
                  <c:v>138.81280000000001</c:v>
                </c:pt>
                <c:pt idx="77">
                  <c:v>141.0959</c:v>
                </c:pt>
                <c:pt idx="78">
                  <c:v>147.9452</c:v>
                </c:pt>
                <c:pt idx="79">
                  <c:v>153.65299999999999</c:v>
                </c:pt>
                <c:pt idx="80">
                  <c:v>162.78540000000001</c:v>
                </c:pt>
                <c:pt idx="81">
                  <c:v>157.5342</c:v>
                </c:pt>
                <c:pt idx="82">
                  <c:v>148.40180000000001</c:v>
                </c:pt>
                <c:pt idx="83">
                  <c:v>142.69409999999999</c:v>
                </c:pt>
                <c:pt idx="84">
                  <c:v>142.69409999999999</c:v>
                </c:pt>
                <c:pt idx="85">
                  <c:v>147.2603</c:v>
                </c:pt>
                <c:pt idx="86">
                  <c:v>147.2603</c:v>
                </c:pt>
                <c:pt idx="87">
                  <c:v>147.2603</c:v>
                </c:pt>
                <c:pt idx="88">
                  <c:v>140.411</c:v>
                </c:pt>
                <c:pt idx="89">
                  <c:v>139.26939999999999</c:v>
                </c:pt>
                <c:pt idx="90">
                  <c:v>134.70320000000001</c:v>
                </c:pt>
                <c:pt idx="91">
                  <c:v>130.137</c:v>
                </c:pt>
                <c:pt idx="92">
                  <c:v>124.42919999999999</c:v>
                </c:pt>
                <c:pt idx="93">
                  <c:v>127.8539</c:v>
                </c:pt>
                <c:pt idx="94">
                  <c:v>127.8539</c:v>
                </c:pt>
                <c:pt idx="95">
                  <c:v>123.2877</c:v>
                </c:pt>
                <c:pt idx="96">
                  <c:v>123.2877</c:v>
                </c:pt>
                <c:pt idx="97">
                  <c:v>126.7123</c:v>
                </c:pt>
                <c:pt idx="98">
                  <c:v>131.27850000000001</c:v>
                </c:pt>
                <c:pt idx="99">
                  <c:v>128.99539999999999</c:v>
                </c:pt>
                <c:pt idx="100">
                  <c:v>128.99539999999999</c:v>
                </c:pt>
                <c:pt idx="101">
                  <c:v>123.2877</c:v>
                </c:pt>
                <c:pt idx="102">
                  <c:v>121.0046</c:v>
                </c:pt>
                <c:pt idx="103">
                  <c:v>117.57989999999999</c:v>
                </c:pt>
                <c:pt idx="104">
                  <c:v>114.1553</c:v>
                </c:pt>
                <c:pt idx="105">
                  <c:v>116.4384</c:v>
                </c:pt>
                <c:pt idx="106">
                  <c:v>116.4384</c:v>
                </c:pt>
                <c:pt idx="107">
                  <c:v>116.4384</c:v>
                </c:pt>
                <c:pt idx="108">
                  <c:v>115.2968</c:v>
                </c:pt>
                <c:pt idx="109">
                  <c:v>115.2968</c:v>
                </c:pt>
                <c:pt idx="110">
                  <c:v>115.2968</c:v>
                </c:pt>
                <c:pt idx="111">
                  <c:v>116.4384</c:v>
                </c:pt>
                <c:pt idx="112">
                  <c:v>118.72150000000001</c:v>
                </c:pt>
                <c:pt idx="113">
                  <c:v>121.0046</c:v>
                </c:pt>
                <c:pt idx="114">
                  <c:v>121.0046</c:v>
                </c:pt>
                <c:pt idx="115">
                  <c:v>121.0046</c:v>
                </c:pt>
                <c:pt idx="116">
                  <c:v>118.72150000000001</c:v>
                </c:pt>
                <c:pt idx="117">
                  <c:v>118.72150000000001</c:v>
                </c:pt>
                <c:pt idx="118">
                  <c:v>116.4384</c:v>
                </c:pt>
                <c:pt idx="119">
                  <c:v>116.4384</c:v>
                </c:pt>
                <c:pt idx="120">
                  <c:v>116.4384</c:v>
                </c:pt>
                <c:pt idx="121">
                  <c:v>118.72150000000001</c:v>
                </c:pt>
                <c:pt idx="122">
                  <c:v>118.72150000000001</c:v>
                </c:pt>
                <c:pt idx="123">
                  <c:v>118.72150000000001</c:v>
                </c:pt>
                <c:pt idx="124">
                  <c:v>122.1461</c:v>
                </c:pt>
                <c:pt idx="125">
                  <c:v>122.1461</c:v>
                </c:pt>
                <c:pt idx="126">
                  <c:v>124.42919999999999</c:v>
                </c:pt>
                <c:pt idx="127">
                  <c:v>124.42919999999999</c:v>
                </c:pt>
                <c:pt idx="128">
                  <c:v>124.42919999999999</c:v>
                </c:pt>
                <c:pt idx="129">
                  <c:v>124.42919999999999</c:v>
                </c:pt>
                <c:pt idx="130">
                  <c:v>124.42919999999999</c:v>
                </c:pt>
                <c:pt idx="131">
                  <c:v>127.8539</c:v>
                </c:pt>
                <c:pt idx="132">
                  <c:v>128.99539999999999</c:v>
                </c:pt>
                <c:pt idx="133">
                  <c:v>128.99539999999999</c:v>
                </c:pt>
                <c:pt idx="134">
                  <c:v>126.7123</c:v>
                </c:pt>
                <c:pt idx="135">
                  <c:v>125.57080000000001</c:v>
                </c:pt>
                <c:pt idx="136">
                  <c:v>123.2877</c:v>
                </c:pt>
                <c:pt idx="137">
                  <c:v>130.137</c:v>
                </c:pt>
                <c:pt idx="138">
                  <c:v>134.70320000000001</c:v>
                </c:pt>
                <c:pt idx="139">
                  <c:v>134.70320000000001</c:v>
                </c:pt>
                <c:pt idx="140">
                  <c:v>133.5616</c:v>
                </c:pt>
                <c:pt idx="141">
                  <c:v>131.27850000000001</c:v>
                </c:pt>
                <c:pt idx="142">
                  <c:v>130.137</c:v>
                </c:pt>
                <c:pt idx="143">
                  <c:v>128.99539999999999</c:v>
                </c:pt>
                <c:pt idx="144">
                  <c:v>131.27850000000001</c:v>
                </c:pt>
                <c:pt idx="145">
                  <c:v>133.5616</c:v>
                </c:pt>
                <c:pt idx="146">
                  <c:v>133.5616</c:v>
                </c:pt>
                <c:pt idx="147">
                  <c:v>133.5616</c:v>
                </c:pt>
                <c:pt idx="148">
                  <c:v>133.5616</c:v>
                </c:pt>
                <c:pt idx="149">
                  <c:v>134.70320000000001</c:v>
                </c:pt>
                <c:pt idx="150">
                  <c:v>138.12790000000001</c:v>
                </c:pt>
                <c:pt idx="151">
                  <c:v>139.26939999999999</c:v>
                </c:pt>
                <c:pt idx="152">
                  <c:v>139.26939999999999</c:v>
                </c:pt>
                <c:pt idx="153">
                  <c:v>139.26939999999999</c:v>
                </c:pt>
                <c:pt idx="154">
                  <c:v>138.12790000000001</c:v>
                </c:pt>
                <c:pt idx="155">
                  <c:v>139.26939999999999</c:v>
                </c:pt>
                <c:pt idx="156">
                  <c:v>141.55250000000001</c:v>
                </c:pt>
                <c:pt idx="157">
                  <c:v>141.55250000000001</c:v>
                </c:pt>
                <c:pt idx="158">
                  <c:v>140.411</c:v>
                </c:pt>
                <c:pt idx="159">
                  <c:v>136.9863</c:v>
                </c:pt>
                <c:pt idx="160">
                  <c:v>136.9863</c:v>
                </c:pt>
                <c:pt idx="161">
                  <c:v>136.9863</c:v>
                </c:pt>
                <c:pt idx="162">
                  <c:v>136.9863</c:v>
                </c:pt>
                <c:pt idx="163">
                  <c:v>141.55250000000001</c:v>
                </c:pt>
                <c:pt idx="164">
                  <c:v>139.26939999999999</c:v>
                </c:pt>
                <c:pt idx="165">
                  <c:v>139.26939999999999</c:v>
                </c:pt>
                <c:pt idx="166">
                  <c:v>140.411</c:v>
                </c:pt>
                <c:pt idx="167">
                  <c:v>140.411</c:v>
                </c:pt>
                <c:pt idx="168">
                  <c:v>142.69409999999999</c:v>
                </c:pt>
                <c:pt idx="169">
                  <c:v>140.411</c:v>
                </c:pt>
                <c:pt idx="170">
                  <c:v>138.12790000000001</c:v>
                </c:pt>
                <c:pt idx="171">
                  <c:v>135.84469999999999</c:v>
                </c:pt>
                <c:pt idx="172">
                  <c:v>135.84469999999999</c:v>
                </c:pt>
                <c:pt idx="173">
                  <c:v>135.84469999999999</c:v>
                </c:pt>
                <c:pt idx="174">
                  <c:v>133.5616</c:v>
                </c:pt>
                <c:pt idx="175">
                  <c:v>135.84469999999999</c:v>
                </c:pt>
                <c:pt idx="176">
                  <c:v>136.9863</c:v>
                </c:pt>
                <c:pt idx="177">
                  <c:v>136.9863</c:v>
                </c:pt>
                <c:pt idx="178">
                  <c:v>135.84469999999999</c:v>
                </c:pt>
                <c:pt idx="179">
                  <c:v>133.5616</c:v>
                </c:pt>
                <c:pt idx="180">
                  <c:v>133.5616</c:v>
                </c:pt>
                <c:pt idx="181">
                  <c:v>133.5616</c:v>
                </c:pt>
                <c:pt idx="182">
                  <c:v>131.27850000000001</c:v>
                </c:pt>
                <c:pt idx="183">
                  <c:v>128.99539999999999</c:v>
                </c:pt>
                <c:pt idx="184">
                  <c:v>128.99539999999999</c:v>
                </c:pt>
                <c:pt idx="185">
                  <c:v>128.99539999999999</c:v>
                </c:pt>
                <c:pt idx="186">
                  <c:v>128.99539999999999</c:v>
                </c:pt>
                <c:pt idx="187">
                  <c:v>128.99539999999999</c:v>
                </c:pt>
                <c:pt idx="188">
                  <c:v>127.8539</c:v>
                </c:pt>
                <c:pt idx="189">
                  <c:v>130.137</c:v>
                </c:pt>
                <c:pt idx="190">
                  <c:v>131.27850000000001</c:v>
                </c:pt>
                <c:pt idx="191">
                  <c:v>131.27850000000001</c:v>
                </c:pt>
                <c:pt idx="192">
                  <c:v>130.137</c:v>
                </c:pt>
                <c:pt idx="193">
                  <c:v>128.99539999999999</c:v>
                </c:pt>
                <c:pt idx="194">
                  <c:v>130.137</c:v>
                </c:pt>
                <c:pt idx="195">
                  <c:v>130.137</c:v>
                </c:pt>
                <c:pt idx="196">
                  <c:v>130.137</c:v>
                </c:pt>
                <c:pt idx="197">
                  <c:v>130.137</c:v>
                </c:pt>
                <c:pt idx="198">
                  <c:v>130.137</c:v>
                </c:pt>
                <c:pt idx="199">
                  <c:v>130.137</c:v>
                </c:pt>
                <c:pt idx="200">
                  <c:v>130.137</c:v>
                </c:pt>
                <c:pt idx="201">
                  <c:v>124.42919999999999</c:v>
                </c:pt>
                <c:pt idx="202">
                  <c:v>128.99539999999999</c:v>
                </c:pt>
                <c:pt idx="203">
                  <c:v>131.27850000000001</c:v>
                </c:pt>
                <c:pt idx="204">
                  <c:v>131.27850000000001</c:v>
                </c:pt>
                <c:pt idx="205">
                  <c:v>131.27850000000001</c:v>
                </c:pt>
                <c:pt idx="206">
                  <c:v>132.42009999999999</c:v>
                </c:pt>
                <c:pt idx="207">
                  <c:v>134.70320000000001</c:v>
                </c:pt>
                <c:pt idx="208">
                  <c:v>135.84469999999999</c:v>
                </c:pt>
                <c:pt idx="209">
                  <c:v>135.84469999999999</c:v>
                </c:pt>
                <c:pt idx="210">
                  <c:v>135.84469999999999</c:v>
                </c:pt>
                <c:pt idx="211">
                  <c:v>135.84469999999999</c:v>
                </c:pt>
                <c:pt idx="212">
                  <c:v>138.12790000000001</c:v>
                </c:pt>
                <c:pt idx="213">
                  <c:v>142.69409999999999</c:v>
                </c:pt>
                <c:pt idx="214">
                  <c:v>143.8356</c:v>
                </c:pt>
                <c:pt idx="215">
                  <c:v>144.97720000000001</c:v>
                </c:pt>
                <c:pt idx="216">
                  <c:v>148.40180000000001</c:v>
                </c:pt>
                <c:pt idx="217">
                  <c:v>149.54339999999999</c:v>
                </c:pt>
                <c:pt idx="218">
                  <c:v>151.82650000000001</c:v>
                </c:pt>
                <c:pt idx="219">
                  <c:v>150.6849</c:v>
                </c:pt>
                <c:pt idx="220">
                  <c:v>151.82650000000001</c:v>
                </c:pt>
                <c:pt idx="221">
                  <c:v>155.25110000000001</c:v>
                </c:pt>
                <c:pt idx="222">
                  <c:v>157.5342</c:v>
                </c:pt>
                <c:pt idx="223">
                  <c:v>164.3836</c:v>
                </c:pt>
                <c:pt idx="224">
                  <c:v>168.94980000000001</c:v>
                </c:pt>
                <c:pt idx="225">
                  <c:v>181.5068</c:v>
                </c:pt>
                <c:pt idx="226">
                  <c:v>181.5068</c:v>
                </c:pt>
                <c:pt idx="227">
                  <c:v>184.9315</c:v>
                </c:pt>
                <c:pt idx="228">
                  <c:v>166.66669999999999</c:v>
                </c:pt>
                <c:pt idx="229">
                  <c:v>171.2329</c:v>
                </c:pt>
                <c:pt idx="230">
                  <c:v>171.2329</c:v>
                </c:pt>
                <c:pt idx="231">
                  <c:v>167.8082</c:v>
                </c:pt>
                <c:pt idx="232">
                  <c:v>173.51599999999999</c:v>
                </c:pt>
                <c:pt idx="233">
                  <c:v>178.0822</c:v>
                </c:pt>
                <c:pt idx="234">
                  <c:v>178.0822</c:v>
                </c:pt>
                <c:pt idx="235">
                  <c:v>179.22370000000001</c:v>
                </c:pt>
                <c:pt idx="236">
                  <c:v>184.9315</c:v>
                </c:pt>
                <c:pt idx="237">
                  <c:v>184.9315</c:v>
                </c:pt>
                <c:pt idx="238">
                  <c:v>170.09129999999999</c:v>
                </c:pt>
                <c:pt idx="239">
                  <c:v>176.94059999999999</c:v>
                </c:pt>
                <c:pt idx="240">
                  <c:v>180.36529999999999</c:v>
                </c:pt>
                <c:pt idx="241">
                  <c:v>180.36529999999999</c:v>
                </c:pt>
                <c:pt idx="242">
                  <c:v>182.64840000000001</c:v>
                </c:pt>
                <c:pt idx="243">
                  <c:v>184.9315</c:v>
                </c:pt>
                <c:pt idx="244">
                  <c:v>187.21459999999999</c:v>
                </c:pt>
                <c:pt idx="245">
                  <c:v>183.79</c:v>
                </c:pt>
                <c:pt idx="246">
                  <c:v>189.49770000000001</c:v>
                </c:pt>
                <c:pt idx="247">
                  <c:v>189.49770000000001</c:v>
                </c:pt>
                <c:pt idx="248">
                  <c:v>181.5068</c:v>
                </c:pt>
                <c:pt idx="249">
                  <c:v>181.5068</c:v>
                </c:pt>
                <c:pt idx="250">
                  <c:v>183.79</c:v>
                </c:pt>
                <c:pt idx="251">
                  <c:v>180.36529999999999</c:v>
                </c:pt>
                <c:pt idx="252">
                  <c:v>180.36529999999999</c:v>
                </c:pt>
                <c:pt idx="253">
                  <c:v>180.36529999999999</c:v>
                </c:pt>
                <c:pt idx="254">
                  <c:v>174.6575</c:v>
                </c:pt>
                <c:pt idx="255">
                  <c:v>174.6575</c:v>
                </c:pt>
                <c:pt idx="256">
                  <c:v>174.6575</c:v>
                </c:pt>
                <c:pt idx="257">
                  <c:v>174.6575</c:v>
                </c:pt>
                <c:pt idx="258">
                  <c:v>181.5068</c:v>
                </c:pt>
                <c:pt idx="259">
                  <c:v>183.79</c:v>
                </c:pt>
                <c:pt idx="260">
                  <c:v>182.64840000000001</c:v>
                </c:pt>
                <c:pt idx="261">
                  <c:v>182.64840000000001</c:v>
                </c:pt>
                <c:pt idx="262">
                  <c:v>176.94059999999999</c:v>
                </c:pt>
                <c:pt idx="263">
                  <c:v>176.94059999999999</c:v>
                </c:pt>
                <c:pt idx="264">
                  <c:v>176.94059999999999</c:v>
                </c:pt>
                <c:pt idx="265">
                  <c:v>178.0822</c:v>
                </c:pt>
                <c:pt idx="266">
                  <c:v>174.6575</c:v>
                </c:pt>
                <c:pt idx="267">
                  <c:v>179.22370000000001</c:v>
                </c:pt>
                <c:pt idx="268">
                  <c:v>181.5068</c:v>
                </c:pt>
                <c:pt idx="269">
                  <c:v>186.07310000000001</c:v>
                </c:pt>
                <c:pt idx="270">
                  <c:v>186.07310000000001</c:v>
                </c:pt>
                <c:pt idx="271">
                  <c:v>188.3562</c:v>
                </c:pt>
                <c:pt idx="272">
                  <c:v>191.7808</c:v>
                </c:pt>
                <c:pt idx="273">
                  <c:v>186.07310000000001</c:v>
                </c:pt>
                <c:pt idx="274">
                  <c:v>186.07310000000001</c:v>
                </c:pt>
                <c:pt idx="275">
                  <c:v>183.79</c:v>
                </c:pt>
                <c:pt idx="276">
                  <c:v>183.79</c:v>
                </c:pt>
                <c:pt idx="277">
                  <c:v>187.21459999999999</c:v>
                </c:pt>
                <c:pt idx="278">
                  <c:v>190.63929999999999</c:v>
                </c:pt>
                <c:pt idx="279">
                  <c:v>190.63929999999999</c:v>
                </c:pt>
                <c:pt idx="280">
                  <c:v>190.63929999999999</c:v>
                </c:pt>
                <c:pt idx="281">
                  <c:v>190.63929999999999</c:v>
                </c:pt>
                <c:pt idx="282">
                  <c:v>190.63929999999999</c:v>
                </c:pt>
                <c:pt idx="283">
                  <c:v>190.63929999999999</c:v>
                </c:pt>
                <c:pt idx="284">
                  <c:v>190.63929999999999</c:v>
                </c:pt>
                <c:pt idx="285">
                  <c:v>190.63929999999999</c:v>
                </c:pt>
                <c:pt idx="286">
                  <c:v>182.64840000000001</c:v>
                </c:pt>
                <c:pt idx="287">
                  <c:v>188.3562</c:v>
                </c:pt>
                <c:pt idx="288">
                  <c:v>191.7808</c:v>
                </c:pt>
                <c:pt idx="289">
                  <c:v>191.7808</c:v>
                </c:pt>
                <c:pt idx="290">
                  <c:v>196.34700000000001</c:v>
                </c:pt>
                <c:pt idx="291">
                  <c:v>207.76259999999999</c:v>
                </c:pt>
                <c:pt idx="292">
                  <c:v>210.04570000000001</c:v>
                </c:pt>
                <c:pt idx="293">
                  <c:v>208.9041</c:v>
                </c:pt>
                <c:pt idx="294">
                  <c:v>208.9041</c:v>
                </c:pt>
                <c:pt idx="295">
                  <c:v>208.9041</c:v>
                </c:pt>
                <c:pt idx="296">
                  <c:v>212.3288</c:v>
                </c:pt>
                <c:pt idx="297">
                  <c:v>218.03649999999999</c:v>
                </c:pt>
                <c:pt idx="298">
                  <c:v>218.03649999999999</c:v>
                </c:pt>
                <c:pt idx="299">
                  <c:v>215.7534</c:v>
                </c:pt>
                <c:pt idx="300">
                  <c:v>207.76259999999999</c:v>
                </c:pt>
                <c:pt idx="301">
                  <c:v>212.3288</c:v>
                </c:pt>
                <c:pt idx="302">
                  <c:v>210.04570000000001</c:v>
                </c:pt>
                <c:pt idx="303">
                  <c:v>207.76259999999999</c:v>
                </c:pt>
                <c:pt idx="304">
                  <c:v>210.04570000000001</c:v>
                </c:pt>
                <c:pt idx="305">
                  <c:v>210.04570000000001</c:v>
                </c:pt>
                <c:pt idx="306">
                  <c:v>205.4795</c:v>
                </c:pt>
                <c:pt idx="307">
                  <c:v>205.4795</c:v>
                </c:pt>
                <c:pt idx="308">
                  <c:v>198.6301</c:v>
                </c:pt>
                <c:pt idx="309">
                  <c:v>195.2055</c:v>
                </c:pt>
                <c:pt idx="310">
                  <c:v>196.34700000000001</c:v>
                </c:pt>
                <c:pt idx="311">
                  <c:v>196.34700000000001</c:v>
                </c:pt>
                <c:pt idx="312">
                  <c:v>196.34700000000001</c:v>
                </c:pt>
                <c:pt idx="313">
                  <c:v>206.62100000000001</c:v>
                </c:pt>
                <c:pt idx="314">
                  <c:v>207.76259999999999</c:v>
                </c:pt>
                <c:pt idx="315">
                  <c:v>207.76259999999999</c:v>
                </c:pt>
                <c:pt idx="316">
                  <c:v>200.91319999999999</c:v>
                </c:pt>
                <c:pt idx="317">
                  <c:v>200.91319999999999</c:v>
                </c:pt>
                <c:pt idx="318">
                  <c:v>196.34700000000001</c:v>
                </c:pt>
                <c:pt idx="319">
                  <c:v>211.18719999999999</c:v>
                </c:pt>
                <c:pt idx="320">
                  <c:v>192.92240000000001</c:v>
                </c:pt>
                <c:pt idx="321">
                  <c:v>187.21459999999999</c:v>
                </c:pt>
                <c:pt idx="322">
                  <c:v>186.07310000000001</c:v>
                </c:pt>
                <c:pt idx="323">
                  <c:v>187.21459999999999</c:v>
                </c:pt>
                <c:pt idx="324">
                  <c:v>187.21459999999999</c:v>
                </c:pt>
                <c:pt idx="325">
                  <c:v>184.9315</c:v>
                </c:pt>
                <c:pt idx="326">
                  <c:v>184.9315</c:v>
                </c:pt>
                <c:pt idx="327">
                  <c:v>184.9315</c:v>
                </c:pt>
                <c:pt idx="328">
                  <c:v>183.79</c:v>
                </c:pt>
                <c:pt idx="329">
                  <c:v>183.79</c:v>
                </c:pt>
                <c:pt idx="330">
                  <c:v>170.09129999999999</c:v>
                </c:pt>
                <c:pt idx="331">
                  <c:v>167.8082</c:v>
                </c:pt>
                <c:pt idx="332">
                  <c:v>167.8082</c:v>
                </c:pt>
                <c:pt idx="333">
                  <c:v>157.5342</c:v>
                </c:pt>
                <c:pt idx="334">
                  <c:v>157.5342</c:v>
                </c:pt>
                <c:pt idx="335">
                  <c:v>157.5342</c:v>
                </c:pt>
                <c:pt idx="336">
                  <c:v>154.1096</c:v>
                </c:pt>
                <c:pt idx="337">
                  <c:v>142.69409999999999</c:v>
                </c:pt>
                <c:pt idx="338">
                  <c:v>142.69409999999999</c:v>
                </c:pt>
                <c:pt idx="339">
                  <c:v>147.2603</c:v>
                </c:pt>
                <c:pt idx="340">
                  <c:v>151.82650000000001</c:v>
                </c:pt>
                <c:pt idx="341">
                  <c:v>150.6849</c:v>
                </c:pt>
                <c:pt idx="342">
                  <c:v>150.6849</c:v>
                </c:pt>
                <c:pt idx="343">
                  <c:v>152.96799999999999</c:v>
                </c:pt>
                <c:pt idx="344">
                  <c:v>151.82650000000001</c:v>
                </c:pt>
                <c:pt idx="345">
                  <c:v>154.1096</c:v>
                </c:pt>
                <c:pt idx="346">
                  <c:v>154.1096</c:v>
                </c:pt>
                <c:pt idx="347">
                  <c:v>158.67580000000001</c:v>
                </c:pt>
                <c:pt idx="348">
                  <c:v>156.39269999999999</c:v>
                </c:pt>
                <c:pt idx="349">
                  <c:v>144.97720000000001</c:v>
                </c:pt>
                <c:pt idx="350">
                  <c:v>138.12790000000001</c:v>
                </c:pt>
                <c:pt idx="351">
                  <c:v>140.411</c:v>
                </c:pt>
                <c:pt idx="352">
                  <c:v>136.9863</c:v>
                </c:pt>
                <c:pt idx="353">
                  <c:v>136.9863</c:v>
                </c:pt>
                <c:pt idx="354">
                  <c:v>134.70320000000001</c:v>
                </c:pt>
                <c:pt idx="355">
                  <c:v>133.5616</c:v>
                </c:pt>
                <c:pt idx="356">
                  <c:v>136.9863</c:v>
                </c:pt>
                <c:pt idx="357">
                  <c:v>138.12790000000001</c:v>
                </c:pt>
                <c:pt idx="358">
                  <c:v>141.55250000000001</c:v>
                </c:pt>
                <c:pt idx="359">
                  <c:v>140.411</c:v>
                </c:pt>
                <c:pt idx="360">
                  <c:v>142.69409999999999</c:v>
                </c:pt>
                <c:pt idx="361">
                  <c:v>144.97720000000001</c:v>
                </c:pt>
                <c:pt idx="362">
                  <c:v>142.69409999999999</c:v>
                </c:pt>
                <c:pt idx="363">
                  <c:v>139.26939999999999</c:v>
                </c:pt>
                <c:pt idx="364">
                  <c:v>138.12790000000001</c:v>
                </c:pt>
                <c:pt idx="365">
                  <c:v>134.70320000000001</c:v>
                </c:pt>
                <c:pt idx="366">
                  <c:v>134.70320000000001</c:v>
                </c:pt>
                <c:pt idx="367">
                  <c:v>134.70320000000001</c:v>
                </c:pt>
                <c:pt idx="368">
                  <c:v>132.42009999999999</c:v>
                </c:pt>
                <c:pt idx="369">
                  <c:v>128.99539999999999</c:v>
                </c:pt>
                <c:pt idx="370">
                  <c:v>131.27850000000001</c:v>
                </c:pt>
                <c:pt idx="371">
                  <c:v>131.27850000000001</c:v>
                </c:pt>
                <c:pt idx="372">
                  <c:v>131.27850000000001</c:v>
                </c:pt>
                <c:pt idx="373">
                  <c:v>131.27850000000001</c:v>
                </c:pt>
                <c:pt idx="374">
                  <c:v>131.27850000000001</c:v>
                </c:pt>
                <c:pt idx="375">
                  <c:v>128.99539999999999</c:v>
                </c:pt>
                <c:pt idx="376">
                  <c:v>130.137</c:v>
                </c:pt>
                <c:pt idx="377">
                  <c:v>126.7123</c:v>
                </c:pt>
                <c:pt idx="378">
                  <c:v>127.8539</c:v>
                </c:pt>
                <c:pt idx="379">
                  <c:v>127.8539</c:v>
                </c:pt>
                <c:pt idx="380">
                  <c:v>128.99539999999999</c:v>
                </c:pt>
                <c:pt idx="381">
                  <c:v>128.99539999999999</c:v>
                </c:pt>
                <c:pt idx="382">
                  <c:v>130.137</c:v>
                </c:pt>
                <c:pt idx="383">
                  <c:v>130.137</c:v>
                </c:pt>
                <c:pt idx="384">
                  <c:v>130.137</c:v>
                </c:pt>
                <c:pt idx="385">
                  <c:v>130.137</c:v>
                </c:pt>
                <c:pt idx="386">
                  <c:v>133.5616</c:v>
                </c:pt>
                <c:pt idx="387">
                  <c:v>135.84469999999999</c:v>
                </c:pt>
                <c:pt idx="388">
                  <c:v>141.55250000000001</c:v>
                </c:pt>
                <c:pt idx="389">
                  <c:v>144.97720000000001</c:v>
                </c:pt>
                <c:pt idx="390">
                  <c:v>144.97720000000001</c:v>
                </c:pt>
                <c:pt idx="391">
                  <c:v>146.11869999999999</c:v>
                </c:pt>
                <c:pt idx="392">
                  <c:v>146.11869999999999</c:v>
                </c:pt>
                <c:pt idx="393">
                  <c:v>144.97720000000001</c:v>
                </c:pt>
                <c:pt idx="394">
                  <c:v>142.69409999999999</c:v>
                </c:pt>
                <c:pt idx="395">
                  <c:v>144.97720000000001</c:v>
                </c:pt>
                <c:pt idx="396">
                  <c:v>146.11869999999999</c:v>
                </c:pt>
                <c:pt idx="397">
                  <c:v>148.40180000000001</c:v>
                </c:pt>
                <c:pt idx="398">
                  <c:v>151.82650000000001</c:v>
                </c:pt>
                <c:pt idx="399">
                  <c:v>149.54339999999999</c:v>
                </c:pt>
                <c:pt idx="400">
                  <c:v>148.40180000000001</c:v>
                </c:pt>
                <c:pt idx="401">
                  <c:v>149.54339999999999</c:v>
                </c:pt>
                <c:pt idx="402">
                  <c:v>154.1096</c:v>
                </c:pt>
                <c:pt idx="403">
                  <c:v>157.5342</c:v>
                </c:pt>
                <c:pt idx="404">
                  <c:v>157.5342</c:v>
                </c:pt>
                <c:pt idx="405">
                  <c:v>154.1096</c:v>
                </c:pt>
                <c:pt idx="406">
                  <c:v>152.96799999999999</c:v>
                </c:pt>
                <c:pt idx="407">
                  <c:v>157.5342</c:v>
                </c:pt>
                <c:pt idx="408">
                  <c:v>159.81739999999999</c:v>
                </c:pt>
                <c:pt idx="409">
                  <c:v>159.81739999999999</c:v>
                </c:pt>
                <c:pt idx="410">
                  <c:v>160.9589</c:v>
                </c:pt>
                <c:pt idx="411">
                  <c:v>166.66669999999999</c:v>
                </c:pt>
                <c:pt idx="412">
                  <c:v>167.8082</c:v>
                </c:pt>
                <c:pt idx="413">
                  <c:v>166.66669999999999</c:v>
                </c:pt>
                <c:pt idx="414">
                  <c:v>166.66669999999999</c:v>
                </c:pt>
                <c:pt idx="415">
                  <c:v>166.66669999999999</c:v>
                </c:pt>
                <c:pt idx="416">
                  <c:v>173.51599999999999</c:v>
                </c:pt>
                <c:pt idx="417">
                  <c:v>172.37440000000001</c:v>
                </c:pt>
                <c:pt idx="418">
                  <c:v>172.37440000000001</c:v>
                </c:pt>
                <c:pt idx="419">
                  <c:v>172.37440000000001</c:v>
                </c:pt>
                <c:pt idx="420">
                  <c:v>154.1096</c:v>
                </c:pt>
                <c:pt idx="421">
                  <c:v>166.66669999999999</c:v>
                </c:pt>
                <c:pt idx="422">
                  <c:v>164.3836</c:v>
                </c:pt>
                <c:pt idx="423">
                  <c:v>165.52510000000001</c:v>
                </c:pt>
                <c:pt idx="424">
                  <c:v>168.94980000000001</c:v>
                </c:pt>
                <c:pt idx="425">
                  <c:v>172.37440000000001</c:v>
                </c:pt>
                <c:pt idx="426">
                  <c:v>175.79910000000001</c:v>
                </c:pt>
                <c:pt idx="427">
                  <c:v>178.0822</c:v>
                </c:pt>
                <c:pt idx="428">
                  <c:v>174.6575</c:v>
                </c:pt>
                <c:pt idx="429">
                  <c:v>173.51599999999999</c:v>
                </c:pt>
                <c:pt idx="430">
                  <c:v>174.6575</c:v>
                </c:pt>
                <c:pt idx="431">
                  <c:v>172.37440000000001</c:v>
                </c:pt>
                <c:pt idx="432">
                  <c:v>170.09129999999999</c:v>
                </c:pt>
                <c:pt idx="433">
                  <c:v>174.6575</c:v>
                </c:pt>
                <c:pt idx="434">
                  <c:v>174.6575</c:v>
                </c:pt>
                <c:pt idx="435">
                  <c:v>174.6575</c:v>
                </c:pt>
                <c:pt idx="436">
                  <c:v>174.6575</c:v>
                </c:pt>
                <c:pt idx="437">
                  <c:v>172.37440000000001</c:v>
                </c:pt>
                <c:pt idx="438">
                  <c:v>168.94980000000001</c:v>
                </c:pt>
                <c:pt idx="439">
                  <c:v>166.66669999999999</c:v>
                </c:pt>
                <c:pt idx="440">
                  <c:v>165.52510000000001</c:v>
                </c:pt>
                <c:pt idx="441">
                  <c:v>167.8082</c:v>
                </c:pt>
                <c:pt idx="442">
                  <c:v>168.94980000000001</c:v>
                </c:pt>
                <c:pt idx="443">
                  <c:v>164.3836</c:v>
                </c:pt>
                <c:pt idx="444">
                  <c:v>159.81739999999999</c:v>
                </c:pt>
                <c:pt idx="445">
                  <c:v>159.81739999999999</c:v>
                </c:pt>
                <c:pt idx="446">
                  <c:v>155.25110000000001</c:v>
                </c:pt>
                <c:pt idx="447">
                  <c:v>155.25110000000001</c:v>
                </c:pt>
                <c:pt idx="448">
                  <c:v>148.40180000000001</c:v>
                </c:pt>
                <c:pt idx="449">
                  <c:v>141.55250000000001</c:v>
                </c:pt>
                <c:pt idx="450">
                  <c:v>139.26939999999999</c:v>
                </c:pt>
                <c:pt idx="451">
                  <c:v>139.26939999999999</c:v>
                </c:pt>
                <c:pt idx="452">
                  <c:v>141.55250000000001</c:v>
                </c:pt>
                <c:pt idx="453">
                  <c:v>140.411</c:v>
                </c:pt>
                <c:pt idx="454">
                  <c:v>140.411</c:v>
                </c:pt>
                <c:pt idx="455">
                  <c:v>140.411</c:v>
                </c:pt>
                <c:pt idx="456">
                  <c:v>140.411</c:v>
                </c:pt>
                <c:pt idx="457">
                  <c:v>140.411</c:v>
                </c:pt>
                <c:pt idx="458">
                  <c:v>140.411</c:v>
                </c:pt>
                <c:pt idx="459">
                  <c:v>140.411</c:v>
                </c:pt>
                <c:pt idx="460">
                  <c:v>140.411</c:v>
                </c:pt>
                <c:pt idx="461">
                  <c:v>140.411</c:v>
                </c:pt>
                <c:pt idx="462">
                  <c:v>138.12790000000001</c:v>
                </c:pt>
                <c:pt idx="463">
                  <c:v>135.84469999999999</c:v>
                </c:pt>
                <c:pt idx="464">
                  <c:v>138.12790000000001</c:v>
                </c:pt>
                <c:pt idx="465">
                  <c:v>142.69409999999999</c:v>
                </c:pt>
                <c:pt idx="466">
                  <c:v>140.411</c:v>
                </c:pt>
                <c:pt idx="467">
                  <c:v>140.411</c:v>
                </c:pt>
                <c:pt idx="468">
                  <c:v>135.84469999999999</c:v>
                </c:pt>
                <c:pt idx="469">
                  <c:v>135.84469999999999</c:v>
                </c:pt>
                <c:pt idx="470">
                  <c:v>141.55250000000001</c:v>
                </c:pt>
                <c:pt idx="471">
                  <c:v>141.55250000000001</c:v>
                </c:pt>
                <c:pt idx="472">
                  <c:v>141.55250000000001</c:v>
                </c:pt>
                <c:pt idx="473">
                  <c:v>134.70320000000001</c:v>
                </c:pt>
                <c:pt idx="474">
                  <c:v>133.5616</c:v>
                </c:pt>
                <c:pt idx="475">
                  <c:v>135.84469999999999</c:v>
                </c:pt>
                <c:pt idx="476">
                  <c:v>135.84469999999999</c:v>
                </c:pt>
                <c:pt idx="477">
                  <c:v>136.9863</c:v>
                </c:pt>
                <c:pt idx="478">
                  <c:v>136.9863</c:v>
                </c:pt>
                <c:pt idx="479">
                  <c:v>144.97720000000001</c:v>
                </c:pt>
                <c:pt idx="480">
                  <c:v>142.69409999999999</c:v>
                </c:pt>
                <c:pt idx="481">
                  <c:v>142.69409999999999</c:v>
                </c:pt>
                <c:pt idx="482">
                  <c:v>141.55250000000001</c:v>
                </c:pt>
                <c:pt idx="483">
                  <c:v>142.69409999999999</c:v>
                </c:pt>
                <c:pt idx="484">
                  <c:v>141.55250000000001</c:v>
                </c:pt>
                <c:pt idx="485">
                  <c:v>141.55250000000001</c:v>
                </c:pt>
                <c:pt idx="486">
                  <c:v>141.55250000000001</c:v>
                </c:pt>
                <c:pt idx="487">
                  <c:v>144.97720000000001</c:v>
                </c:pt>
                <c:pt idx="488">
                  <c:v>146.11869999999999</c:v>
                </c:pt>
                <c:pt idx="489">
                  <c:v>150.6849</c:v>
                </c:pt>
                <c:pt idx="490">
                  <c:v>154.1096</c:v>
                </c:pt>
                <c:pt idx="491">
                  <c:v>155.25110000000001</c:v>
                </c:pt>
                <c:pt idx="492">
                  <c:v>154.1096</c:v>
                </c:pt>
                <c:pt idx="493">
                  <c:v>154.1096</c:v>
                </c:pt>
                <c:pt idx="494">
                  <c:v>156.39269999999999</c:v>
                </c:pt>
                <c:pt idx="495">
                  <c:v>157.5342</c:v>
                </c:pt>
                <c:pt idx="496">
                  <c:v>160.9589</c:v>
                </c:pt>
                <c:pt idx="497">
                  <c:v>164.3836</c:v>
                </c:pt>
                <c:pt idx="498">
                  <c:v>163.24199999999999</c:v>
                </c:pt>
                <c:pt idx="499">
                  <c:v>156.39269999999999</c:v>
                </c:pt>
                <c:pt idx="500">
                  <c:v>154.1096</c:v>
                </c:pt>
                <c:pt idx="501">
                  <c:v>158.67580000000001</c:v>
                </c:pt>
                <c:pt idx="502">
                  <c:v>160.9589</c:v>
                </c:pt>
                <c:pt idx="503">
                  <c:v>160.9589</c:v>
                </c:pt>
                <c:pt idx="504">
                  <c:v>162.10050000000001</c:v>
                </c:pt>
                <c:pt idx="505">
                  <c:v>162.10050000000001</c:v>
                </c:pt>
                <c:pt idx="506">
                  <c:v>165.52510000000001</c:v>
                </c:pt>
                <c:pt idx="507">
                  <c:v>170.09129999999999</c:v>
                </c:pt>
                <c:pt idx="508">
                  <c:v>166.66669999999999</c:v>
                </c:pt>
                <c:pt idx="509">
                  <c:v>167.8082</c:v>
                </c:pt>
                <c:pt idx="510">
                  <c:v>167.8082</c:v>
                </c:pt>
                <c:pt idx="511">
                  <c:v>170.09129999999999</c:v>
                </c:pt>
                <c:pt idx="512">
                  <c:v>167.8082</c:v>
                </c:pt>
                <c:pt idx="513">
                  <c:v>166.66669999999999</c:v>
                </c:pt>
                <c:pt idx="514">
                  <c:v>166.66669999999999</c:v>
                </c:pt>
                <c:pt idx="515">
                  <c:v>168.94980000000001</c:v>
                </c:pt>
                <c:pt idx="516">
                  <c:v>168.94980000000001</c:v>
                </c:pt>
                <c:pt idx="517">
                  <c:v>172.37440000000001</c:v>
                </c:pt>
                <c:pt idx="518">
                  <c:v>172.37440000000001</c:v>
                </c:pt>
                <c:pt idx="519">
                  <c:v>171.2329</c:v>
                </c:pt>
                <c:pt idx="520">
                  <c:v>173.51599999999999</c:v>
                </c:pt>
                <c:pt idx="521">
                  <c:v>174.6575</c:v>
                </c:pt>
                <c:pt idx="522">
                  <c:v>176.94059999999999</c:v>
                </c:pt>
                <c:pt idx="523">
                  <c:v>179.22370000000001</c:v>
                </c:pt>
                <c:pt idx="524">
                  <c:v>178.0822</c:v>
                </c:pt>
                <c:pt idx="525">
                  <c:v>179.22370000000001</c:v>
                </c:pt>
                <c:pt idx="526">
                  <c:v>176.94059999999999</c:v>
                </c:pt>
                <c:pt idx="527">
                  <c:v>176.94059999999999</c:v>
                </c:pt>
                <c:pt idx="528">
                  <c:v>172.37440000000001</c:v>
                </c:pt>
                <c:pt idx="529">
                  <c:v>171.2329</c:v>
                </c:pt>
                <c:pt idx="530">
                  <c:v>171.2329</c:v>
                </c:pt>
                <c:pt idx="531">
                  <c:v>174.6575</c:v>
                </c:pt>
                <c:pt idx="532">
                  <c:v>174.6575</c:v>
                </c:pt>
                <c:pt idx="533">
                  <c:v>168.94980000000001</c:v>
                </c:pt>
                <c:pt idx="534">
                  <c:v>170.09129999999999</c:v>
                </c:pt>
                <c:pt idx="535">
                  <c:v>170.09129999999999</c:v>
                </c:pt>
                <c:pt idx="536">
                  <c:v>170.09129999999999</c:v>
                </c:pt>
                <c:pt idx="537">
                  <c:v>168.94980000000001</c:v>
                </c:pt>
                <c:pt idx="538">
                  <c:v>166.66669999999999</c:v>
                </c:pt>
                <c:pt idx="539">
                  <c:v>166.66669999999999</c:v>
                </c:pt>
                <c:pt idx="540">
                  <c:v>166.66669999999999</c:v>
                </c:pt>
                <c:pt idx="541">
                  <c:v>168.94980000000001</c:v>
                </c:pt>
                <c:pt idx="542">
                  <c:v>172.37440000000001</c:v>
                </c:pt>
                <c:pt idx="543">
                  <c:v>174.6575</c:v>
                </c:pt>
                <c:pt idx="544">
                  <c:v>178.0822</c:v>
                </c:pt>
                <c:pt idx="545">
                  <c:v>178.0822</c:v>
                </c:pt>
                <c:pt idx="546">
                  <c:v>178.0822</c:v>
                </c:pt>
                <c:pt idx="547">
                  <c:v>178.0822</c:v>
                </c:pt>
                <c:pt idx="548">
                  <c:v>178.0822</c:v>
                </c:pt>
                <c:pt idx="549">
                  <c:v>178.0822</c:v>
                </c:pt>
                <c:pt idx="550">
                  <c:v>178.0822</c:v>
                </c:pt>
                <c:pt idx="551">
                  <c:v>178.0822</c:v>
                </c:pt>
                <c:pt idx="552">
                  <c:v>178.0822</c:v>
                </c:pt>
                <c:pt idx="553">
                  <c:v>178.0822</c:v>
                </c:pt>
                <c:pt idx="554">
                  <c:v>181.5068</c:v>
                </c:pt>
                <c:pt idx="555">
                  <c:v>180.36529999999999</c:v>
                </c:pt>
                <c:pt idx="556">
                  <c:v>184.9315</c:v>
                </c:pt>
                <c:pt idx="557">
                  <c:v>184.9315</c:v>
                </c:pt>
                <c:pt idx="558">
                  <c:v>183.79</c:v>
                </c:pt>
                <c:pt idx="559">
                  <c:v>182.64840000000001</c:v>
                </c:pt>
                <c:pt idx="560">
                  <c:v>182.64840000000001</c:v>
                </c:pt>
                <c:pt idx="561">
                  <c:v>180.36529999999999</c:v>
                </c:pt>
                <c:pt idx="562">
                  <c:v>176.94059999999999</c:v>
                </c:pt>
                <c:pt idx="563">
                  <c:v>176.94059999999999</c:v>
                </c:pt>
                <c:pt idx="564">
                  <c:v>173.51599999999999</c:v>
                </c:pt>
                <c:pt idx="565">
                  <c:v>166.66669999999999</c:v>
                </c:pt>
                <c:pt idx="566">
                  <c:v>160.9589</c:v>
                </c:pt>
                <c:pt idx="567">
                  <c:v>160.9589</c:v>
                </c:pt>
                <c:pt idx="568">
                  <c:v>162.10050000000001</c:v>
                </c:pt>
                <c:pt idx="569">
                  <c:v>166.66669999999999</c:v>
                </c:pt>
                <c:pt idx="570">
                  <c:v>166.66669999999999</c:v>
                </c:pt>
                <c:pt idx="571">
                  <c:v>160.9589</c:v>
                </c:pt>
                <c:pt idx="572">
                  <c:v>155.25110000000001</c:v>
                </c:pt>
                <c:pt idx="573">
                  <c:v>156.39269999999999</c:v>
                </c:pt>
                <c:pt idx="574">
                  <c:v>156.39269999999999</c:v>
                </c:pt>
                <c:pt idx="575">
                  <c:v>154.1096</c:v>
                </c:pt>
                <c:pt idx="576">
                  <c:v>149.54339999999999</c:v>
                </c:pt>
                <c:pt idx="577">
                  <c:v>149.54339999999999</c:v>
                </c:pt>
                <c:pt idx="578">
                  <c:v>147.2603</c:v>
                </c:pt>
                <c:pt idx="579">
                  <c:v>147.2603</c:v>
                </c:pt>
                <c:pt idx="580">
                  <c:v>148.40180000000001</c:v>
                </c:pt>
                <c:pt idx="581">
                  <c:v>150.6849</c:v>
                </c:pt>
                <c:pt idx="582">
                  <c:v>148.40180000000001</c:v>
                </c:pt>
                <c:pt idx="583">
                  <c:v>148.40180000000001</c:v>
                </c:pt>
                <c:pt idx="584">
                  <c:v>148.40180000000001</c:v>
                </c:pt>
                <c:pt idx="585">
                  <c:v>148.40180000000001</c:v>
                </c:pt>
                <c:pt idx="586">
                  <c:v>147.2603</c:v>
                </c:pt>
                <c:pt idx="587">
                  <c:v>149.54339999999999</c:v>
                </c:pt>
                <c:pt idx="588">
                  <c:v>151.82650000000001</c:v>
                </c:pt>
                <c:pt idx="589">
                  <c:v>148.40180000000001</c:v>
                </c:pt>
                <c:pt idx="590">
                  <c:v>150.6849</c:v>
                </c:pt>
                <c:pt idx="591">
                  <c:v>150.6849</c:v>
                </c:pt>
                <c:pt idx="592">
                  <c:v>147.2603</c:v>
                </c:pt>
                <c:pt idx="593">
                  <c:v>149.54339999999999</c:v>
                </c:pt>
                <c:pt idx="594">
                  <c:v>156.39269999999999</c:v>
                </c:pt>
                <c:pt idx="595">
                  <c:v>156.39269999999999</c:v>
                </c:pt>
                <c:pt idx="596">
                  <c:v>157.5342</c:v>
                </c:pt>
                <c:pt idx="597">
                  <c:v>157.5342</c:v>
                </c:pt>
                <c:pt idx="598">
                  <c:v>154.1096</c:v>
                </c:pt>
                <c:pt idx="599">
                  <c:v>152.96799999999999</c:v>
                </c:pt>
                <c:pt idx="600">
                  <c:v>152.96799999999999</c:v>
                </c:pt>
                <c:pt idx="601">
                  <c:v>152.96799999999999</c:v>
                </c:pt>
                <c:pt idx="602">
                  <c:v>152.96799999999999</c:v>
                </c:pt>
                <c:pt idx="603">
                  <c:v>151.82650000000001</c:v>
                </c:pt>
                <c:pt idx="604">
                  <c:v>155.25110000000001</c:v>
                </c:pt>
                <c:pt idx="605">
                  <c:v>152.96799999999999</c:v>
                </c:pt>
                <c:pt idx="606">
                  <c:v>150.6849</c:v>
                </c:pt>
                <c:pt idx="607">
                  <c:v>152.96799999999999</c:v>
                </c:pt>
                <c:pt idx="608">
                  <c:v>152.96799999999999</c:v>
                </c:pt>
                <c:pt idx="609">
                  <c:v>152.96799999999999</c:v>
                </c:pt>
                <c:pt idx="610">
                  <c:v>155.25110000000001</c:v>
                </c:pt>
                <c:pt idx="611">
                  <c:v>157.5342</c:v>
                </c:pt>
                <c:pt idx="612">
                  <c:v>158.67580000000001</c:v>
                </c:pt>
                <c:pt idx="613">
                  <c:v>155.25110000000001</c:v>
                </c:pt>
                <c:pt idx="614">
                  <c:v>155.25110000000001</c:v>
                </c:pt>
                <c:pt idx="615">
                  <c:v>155.25110000000001</c:v>
                </c:pt>
                <c:pt idx="616">
                  <c:v>149.54339999999999</c:v>
                </c:pt>
                <c:pt idx="617">
                  <c:v>149.54339999999999</c:v>
                </c:pt>
                <c:pt idx="618">
                  <c:v>148.40180000000001</c:v>
                </c:pt>
                <c:pt idx="619">
                  <c:v>148.40180000000001</c:v>
                </c:pt>
                <c:pt idx="620">
                  <c:v>148.40180000000001</c:v>
                </c:pt>
                <c:pt idx="621">
                  <c:v>148.40180000000001</c:v>
                </c:pt>
                <c:pt idx="622">
                  <c:v>148.40180000000001</c:v>
                </c:pt>
                <c:pt idx="623">
                  <c:v>148.40180000000001</c:v>
                </c:pt>
                <c:pt idx="624">
                  <c:v>149.54339999999999</c:v>
                </c:pt>
                <c:pt idx="625">
                  <c:v>150.6849</c:v>
                </c:pt>
                <c:pt idx="626">
                  <c:v>150.6849</c:v>
                </c:pt>
                <c:pt idx="627">
                  <c:v>149.54339999999999</c:v>
                </c:pt>
                <c:pt idx="628">
                  <c:v>152.96799999999999</c:v>
                </c:pt>
                <c:pt idx="629">
                  <c:v>152.96799999999999</c:v>
                </c:pt>
                <c:pt idx="630">
                  <c:v>152.96799999999999</c:v>
                </c:pt>
                <c:pt idx="631">
                  <c:v>152.96799999999999</c:v>
                </c:pt>
                <c:pt idx="632">
                  <c:v>154.1096</c:v>
                </c:pt>
                <c:pt idx="633">
                  <c:v>154.1096</c:v>
                </c:pt>
                <c:pt idx="634">
                  <c:v>154.1096</c:v>
                </c:pt>
                <c:pt idx="635">
                  <c:v>154.1096</c:v>
                </c:pt>
                <c:pt idx="636">
                  <c:v>154.1096</c:v>
                </c:pt>
                <c:pt idx="637">
                  <c:v>154.1096</c:v>
                </c:pt>
                <c:pt idx="638">
                  <c:v>151.82650000000001</c:v>
                </c:pt>
                <c:pt idx="639">
                  <c:v>151.82650000000001</c:v>
                </c:pt>
                <c:pt idx="640">
                  <c:v>151.82650000000001</c:v>
                </c:pt>
                <c:pt idx="641">
                  <c:v>151.82650000000001</c:v>
                </c:pt>
                <c:pt idx="642">
                  <c:v>151.82650000000001</c:v>
                </c:pt>
                <c:pt idx="643">
                  <c:v>152.96799999999999</c:v>
                </c:pt>
                <c:pt idx="644">
                  <c:v>152.96799999999999</c:v>
                </c:pt>
                <c:pt idx="645">
                  <c:v>152.96799999999999</c:v>
                </c:pt>
                <c:pt idx="646">
                  <c:v>152.96799999999999</c:v>
                </c:pt>
                <c:pt idx="647">
                  <c:v>152.96799999999999</c:v>
                </c:pt>
                <c:pt idx="648">
                  <c:v>152.96799999999999</c:v>
                </c:pt>
                <c:pt idx="649">
                  <c:v>152.96799999999999</c:v>
                </c:pt>
                <c:pt idx="650">
                  <c:v>151.82650000000001</c:v>
                </c:pt>
                <c:pt idx="651">
                  <c:v>151.82650000000001</c:v>
                </c:pt>
                <c:pt idx="652">
                  <c:v>151.82650000000001</c:v>
                </c:pt>
                <c:pt idx="653">
                  <c:v>151.82650000000001</c:v>
                </c:pt>
                <c:pt idx="654">
                  <c:v>151.82650000000001</c:v>
                </c:pt>
                <c:pt idx="655">
                  <c:v>151.82650000000001</c:v>
                </c:pt>
                <c:pt idx="656">
                  <c:v>151.82650000000001</c:v>
                </c:pt>
                <c:pt idx="657">
                  <c:v>151.82650000000001</c:v>
                </c:pt>
                <c:pt idx="658">
                  <c:v>151.82650000000001</c:v>
                </c:pt>
                <c:pt idx="659">
                  <c:v>152.96799999999999</c:v>
                </c:pt>
                <c:pt idx="660">
                  <c:v>152.96799999999999</c:v>
                </c:pt>
                <c:pt idx="661">
                  <c:v>154.1096</c:v>
                </c:pt>
                <c:pt idx="662">
                  <c:v>154.1096</c:v>
                </c:pt>
                <c:pt idx="663">
                  <c:v>154.1096</c:v>
                </c:pt>
                <c:pt idx="664">
                  <c:v>154.1096</c:v>
                </c:pt>
                <c:pt idx="665">
                  <c:v>154.1096</c:v>
                </c:pt>
                <c:pt idx="666">
                  <c:v>156.39269999999999</c:v>
                </c:pt>
                <c:pt idx="667">
                  <c:v>156.39269999999999</c:v>
                </c:pt>
                <c:pt idx="668">
                  <c:v>156.39269999999999</c:v>
                </c:pt>
                <c:pt idx="669">
                  <c:v>154.1096</c:v>
                </c:pt>
                <c:pt idx="670">
                  <c:v>155.25110000000001</c:v>
                </c:pt>
                <c:pt idx="671">
                  <c:v>158.67580000000001</c:v>
                </c:pt>
                <c:pt idx="672">
                  <c:v>159.81739999999999</c:v>
                </c:pt>
                <c:pt idx="673">
                  <c:v>159.81739999999999</c:v>
                </c:pt>
                <c:pt idx="674">
                  <c:v>158.67580000000001</c:v>
                </c:pt>
                <c:pt idx="675">
                  <c:v>158.67580000000001</c:v>
                </c:pt>
                <c:pt idx="676">
                  <c:v>158.67580000000001</c:v>
                </c:pt>
                <c:pt idx="677">
                  <c:v>156.39269999999999</c:v>
                </c:pt>
                <c:pt idx="678">
                  <c:v>155.25110000000001</c:v>
                </c:pt>
                <c:pt idx="679">
                  <c:v>154.1096</c:v>
                </c:pt>
                <c:pt idx="680">
                  <c:v>154.1096</c:v>
                </c:pt>
                <c:pt idx="681">
                  <c:v>156.39269999999999</c:v>
                </c:pt>
                <c:pt idx="682">
                  <c:v>154.1096</c:v>
                </c:pt>
                <c:pt idx="683">
                  <c:v>154.1096</c:v>
                </c:pt>
                <c:pt idx="684">
                  <c:v>152.96799999999999</c:v>
                </c:pt>
                <c:pt idx="685">
                  <c:v>152.96799999999999</c:v>
                </c:pt>
                <c:pt idx="686">
                  <c:v>152.96799999999999</c:v>
                </c:pt>
                <c:pt idx="687">
                  <c:v>151.82650000000001</c:v>
                </c:pt>
                <c:pt idx="688">
                  <c:v>151.82650000000001</c:v>
                </c:pt>
                <c:pt idx="689">
                  <c:v>151.82650000000001</c:v>
                </c:pt>
                <c:pt idx="690">
                  <c:v>152.96799999999999</c:v>
                </c:pt>
                <c:pt idx="691">
                  <c:v>152.96799999999999</c:v>
                </c:pt>
                <c:pt idx="692">
                  <c:v>152.96799999999999</c:v>
                </c:pt>
                <c:pt idx="693">
                  <c:v>154.1096</c:v>
                </c:pt>
                <c:pt idx="694">
                  <c:v>155.25110000000001</c:v>
                </c:pt>
                <c:pt idx="695">
                  <c:v>158.67580000000001</c:v>
                </c:pt>
                <c:pt idx="696">
                  <c:v>158.67580000000001</c:v>
                </c:pt>
                <c:pt idx="697">
                  <c:v>157.5342</c:v>
                </c:pt>
                <c:pt idx="698">
                  <c:v>156.39269999999999</c:v>
                </c:pt>
                <c:pt idx="699">
                  <c:v>156.39269999999999</c:v>
                </c:pt>
                <c:pt idx="700">
                  <c:v>156.39269999999999</c:v>
                </c:pt>
                <c:pt idx="701">
                  <c:v>156.39269999999999</c:v>
                </c:pt>
                <c:pt idx="702">
                  <c:v>156.39269999999999</c:v>
                </c:pt>
                <c:pt idx="703">
                  <c:v>158.67580000000001</c:v>
                </c:pt>
                <c:pt idx="704">
                  <c:v>158.67580000000001</c:v>
                </c:pt>
                <c:pt idx="705">
                  <c:v>158.67580000000001</c:v>
                </c:pt>
                <c:pt idx="706">
                  <c:v>158.67580000000001</c:v>
                </c:pt>
                <c:pt idx="707">
                  <c:v>158.67580000000001</c:v>
                </c:pt>
                <c:pt idx="708">
                  <c:v>158.67580000000001</c:v>
                </c:pt>
                <c:pt idx="709">
                  <c:v>158.67580000000001</c:v>
                </c:pt>
                <c:pt idx="710">
                  <c:v>158.67580000000001</c:v>
                </c:pt>
                <c:pt idx="711">
                  <c:v>158.67580000000001</c:v>
                </c:pt>
                <c:pt idx="712">
                  <c:v>158.67580000000001</c:v>
                </c:pt>
                <c:pt idx="713">
                  <c:v>158.67580000000001</c:v>
                </c:pt>
                <c:pt idx="714">
                  <c:v>158.67580000000001</c:v>
                </c:pt>
                <c:pt idx="715">
                  <c:v>158.67580000000001</c:v>
                </c:pt>
                <c:pt idx="716">
                  <c:v>158.67580000000001</c:v>
                </c:pt>
                <c:pt idx="717">
                  <c:v>158.67580000000001</c:v>
                </c:pt>
                <c:pt idx="718">
                  <c:v>159.81739999999999</c:v>
                </c:pt>
                <c:pt idx="719">
                  <c:v>159.81739999999999</c:v>
                </c:pt>
                <c:pt idx="720">
                  <c:v>159.81739999999999</c:v>
                </c:pt>
                <c:pt idx="721">
                  <c:v>159.81739999999999</c:v>
                </c:pt>
                <c:pt idx="722">
                  <c:v>159.81739999999999</c:v>
                </c:pt>
                <c:pt idx="723">
                  <c:v>160.9589</c:v>
                </c:pt>
                <c:pt idx="724">
                  <c:v>165.52510000000001</c:v>
                </c:pt>
                <c:pt idx="725">
                  <c:v>167.8082</c:v>
                </c:pt>
                <c:pt idx="726">
                  <c:v>170.09129999999999</c:v>
                </c:pt>
                <c:pt idx="727">
                  <c:v>170.09129999999999</c:v>
                </c:pt>
                <c:pt idx="728">
                  <c:v>171.2329</c:v>
                </c:pt>
                <c:pt idx="729">
                  <c:v>172.37440000000001</c:v>
                </c:pt>
                <c:pt idx="730">
                  <c:v>172.37440000000001</c:v>
                </c:pt>
                <c:pt idx="731">
                  <c:v>174.6575</c:v>
                </c:pt>
                <c:pt idx="732">
                  <c:v>174.6575</c:v>
                </c:pt>
                <c:pt idx="733">
                  <c:v>172.37440000000001</c:v>
                </c:pt>
                <c:pt idx="734">
                  <c:v>172.37440000000001</c:v>
                </c:pt>
                <c:pt idx="735">
                  <c:v>170.09129999999999</c:v>
                </c:pt>
                <c:pt idx="736">
                  <c:v>168.94980000000001</c:v>
                </c:pt>
                <c:pt idx="737">
                  <c:v>171.2329</c:v>
                </c:pt>
                <c:pt idx="738">
                  <c:v>171.2329</c:v>
                </c:pt>
                <c:pt idx="739">
                  <c:v>171.2329</c:v>
                </c:pt>
                <c:pt idx="740">
                  <c:v>173.51599999999999</c:v>
                </c:pt>
                <c:pt idx="741">
                  <c:v>172.37440000000001</c:v>
                </c:pt>
                <c:pt idx="742">
                  <c:v>172.37440000000001</c:v>
                </c:pt>
                <c:pt idx="743">
                  <c:v>171.2329</c:v>
                </c:pt>
                <c:pt idx="744">
                  <c:v>171.2329</c:v>
                </c:pt>
                <c:pt idx="745">
                  <c:v>171.2329</c:v>
                </c:pt>
                <c:pt idx="746">
                  <c:v>171.2329</c:v>
                </c:pt>
                <c:pt idx="747">
                  <c:v>171.2329</c:v>
                </c:pt>
                <c:pt idx="748">
                  <c:v>167.8082</c:v>
                </c:pt>
                <c:pt idx="749">
                  <c:v>167.8082</c:v>
                </c:pt>
                <c:pt idx="750">
                  <c:v>164.3836</c:v>
                </c:pt>
                <c:pt idx="751">
                  <c:v>144.97720000000001</c:v>
                </c:pt>
                <c:pt idx="752">
                  <c:v>144.97720000000001</c:v>
                </c:pt>
                <c:pt idx="753">
                  <c:v>144.97720000000001</c:v>
                </c:pt>
                <c:pt idx="754">
                  <c:v>148.40180000000001</c:v>
                </c:pt>
                <c:pt idx="755">
                  <c:v>148.40180000000001</c:v>
                </c:pt>
                <c:pt idx="756">
                  <c:v>152.96799999999999</c:v>
                </c:pt>
                <c:pt idx="757">
                  <c:v>152.96799999999999</c:v>
                </c:pt>
                <c:pt idx="758">
                  <c:v>155.25110000000001</c:v>
                </c:pt>
                <c:pt idx="759">
                  <c:v>155.25110000000001</c:v>
                </c:pt>
                <c:pt idx="760">
                  <c:v>152.96799999999999</c:v>
                </c:pt>
                <c:pt idx="761">
                  <c:v>152.96799999999999</c:v>
                </c:pt>
                <c:pt idx="762">
                  <c:v>151.82650000000001</c:v>
                </c:pt>
                <c:pt idx="763">
                  <c:v>152.96799999999999</c:v>
                </c:pt>
                <c:pt idx="764">
                  <c:v>152.96799999999999</c:v>
                </c:pt>
                <c:pt idx="765">
                  <c:v>154.1096</c:v>
                </c:pt>
                <c:pt idx="766">
                  <c:v>157.5342</c:v>
                </c:pt>
                <c:pt idx="767">
                  <c:v>157.5342</c:v>
                </c:pt>
                <c:pt idx="768">
                  <c:v>157.5342</c:v>
                </c:pt>
                <c:pt idx="769">
                  <c:v>159.81739999999999</c:v>
                </c:pt>
                <c:pt idx="770">
                  <c:v>159.81739999999999</c:v>
                </c:pt>
                <c:pt idx="771">
                  <c:v>162.10050000000001</c:v>
                </c:pt>
                <c:pt idx="772">
                  <c:v>162.10050000000001</c:v>
                </c:pt>
                <c:pt idx="773">
                  <c:v>163.24199999999999</c:v>
                </c:pt>
                <c:pt idx="774">
                  <c:v>163.24199999999999</c:v>
                </c:pt>
                <c:pt idx="775">
                  <c:v>163.24199999999999</c:v>
                </c:pt>
                <c:pt idx="776">
                  <c:v>163.24199999999999</c:v>
                </c:pt>
                <c:pt idx="777">
                  <c:v>163.24199999999999</c:v>
                </c:pt>
                <c:pt idx="778">
                  <c:v>163.24199999999999</c:v>
                </c:pt>
                <c:pt idx="779">
                  <c:v>163.24199999999999</c:v>
                </c:pt>
                <c:pt idx="780">
                  <c:v>166.66669999999999</c:v>
                </c:pt>
                <c:pt idx="781">
                  <c:v>170.09129999999999</c:v>
                </c:pt>
                <c:pt idx="782">
                  <c:v>170.09129999999999</c:v>
                </c:pt>
                <c:pt idx="783">
                  <c:v>170.09129999999999</c:v>
                </c:pt>
                <c:pt idx="784">
                  <c:v>168.94980000000001</c:v>
                </c:pt>
                <c:pt idx="785">
                  <c:v>168.94980000000001</c:v>
                </c:pt>
                <c:pt idx="786">
                  <c:v>168.94980000000001</c:v>
                </c:pt>
                <c:pt idx="787">
                  <c:v>168.94980000000001</c:v>
                </c:pt>
                <c:pt idx="788">
                  <c:v>168.94980000000001</c:v>
                </c:pt>
                <c:pt idx="789">
                  <c:v>168.94980000000001</c:v>
                </c:pt>
                <c:pt idx="790">
                  <c:v>170.09129999999999</c:v>
                </c:pt>
                <c:pt idx="791">
                  <c:v>170.77629999999999</c:v>
                </c:pt>
                <c:pt idx="792">
                  <c:v>170.77629999999999</c:v>
                </c:pt>
                <c:pt idx="793">
                  <c:v>170.77629999999999</c:v>
                </c:pt>
                <c:pt idx="794">
                  <c:v>170.77629999999999</c:v>
                </c:pt>
                <c:pt idx="795">
                  <c:v>171.9178</c:v>
                </c:pt>
                <c:pt idx="796">
                  <c:v>171.9178</c:v>
                </c:pt>
                <c:pt idx="797">
                  <c:v>171.9178</c:v>
                </c:pt>
                <c:pt idx="798">
                  <c:v>178.7671</c:v>
                </c:pt>
                <c:pt idx="799">
                  <c:v>178.7671</c:v>
                </c:pt>
                <c:pt idx="800">
                  <c:v>192.92240000000001</c:v>
                </c:pt>
                <c:pt idx="801">
                  <c:v>192.92240000000001</c:v>
                </c:pt>
                <c:pt idx="802">
                  <c:v>197.48859999999999</c:v>
                </c:pt>
                <c:pt idx="803">
                  <c:v>197.48859999999999</c:v>
                </c:pt>
                <c:pt idx="804">
                  <c:v>197.48859999999999</c:v>
                </c:pt>
                <c:pt idx="805">
                  <c:v>197.48859999999999</c:v>
                </c:pt>
                <c:pt idx="806">
                  <c:v>197.48859999999999</c:v>
                </c:pt>
                <c:pt idx="807">
                  <c:v>197.48859999999999</c:v>
                </c:pt>
                <c:pt idx="808">
                  <c:v>197.48859999999999</c:v>
                </c:pt>
                <c:pt idx="809">
                  <c:v>197.48859999999999</c:v>
                </c:pt>
                <c:pt idx="810">
                  <c:v>213.47030000000001</c:v>
                </c:pt>
                <c:pt idx="811">
                  <c:v>211.18719999999999</c:v>
                </c:pt>
                <c:pt idx="812">
                  <c:v>202.0548</c:v>
                </c:pt>
                <c:pt idx="813">
                  <c:v>199.77170000000001</c:v>
                </c:pt>
                <c:pt idx="814">
                  <c:v>199.77170000000001</c:v>
                </c:pt>
                <c:pt idx="815">
                  <c:v>202.0548</c:v>
                </c:pt>
                <c:pt idx="816">
                  <c:v>202.7397</c:v>
                </c:pt>
                <c:pt idx="817">
                  <c:v>199.77170000000001</c:v>
                </c:pt>
                <c:pt idx="818">
                  <c:v>202.0548</c:v>
                </c:pt>
                <c:pt idx="819">
                  <c:v>199.77170000000001</c:v>
                </c:pt>
                <c:pt idx="820">
                  <c:v>199.77170000000001</c:v>
                </c:pt>
                <c:pt idx="821">
                  <c:v>194.06389999999999</c:v>
                </c:pt>
                <c:pt idx="822">
                  <c:v>194.06389999999999</c:v>
                </c:pt>
                <c:pt idx="823">
                  <c:v>194.06389999999999</c:v>
                </c:pt>
                <c:pt idx="824">
                  <c:v>196.34700000000001</c:v>
                </c:pt>
                <c:pt idx="825">
                  <c:v>200.91319999999999</c:v>
                </c:pt>
                <c:pt idx="826">
                  <c:v>198.6301</c:v>
                </c:pt>
                <c:pt idx="827">
                  <c:v>200.91319999999999</c:v>
                </c:pt>
                <c:pt idx="828">
                  <c:v>198.6301</c:v>
                </c:pt>
                <c:pt idx="829">
                  <c:v>198.6301</c:v>
                </c:pt>
                <c:pt idx="830">
                  <c:v>195.2055</c:v>
                </c:pt>
                <c:pt idx="831">
                  <c:v>195.2055</c:v>
                </c:pt>
                <c:pt idx="832">
                  <c:v>197.48859999999999</c:v>
                </c:pt>
                <c:pt idx="833">
                  <c:v>199.77170000000001</c:v>
                </c:pt>
                <c:pt idx="834">
                  <c:v>200.91319999999999</c:v>
                </c:pt>
                <c:pt idx="835">
                  <c:v>203.19630000000001</c:v>
                </c:pt>
                <c:pt idx="836">
                  <c:v>203.19630000000001</c:v>
                </c:pt>
                <c:pt idx="837">
                  <c:v>198.6301</c:v>
                </c:pt>
                <c:pt idx="838">
                  <c:v>198.6301</c:v>
                </c:pt>
                <c:pt idx="839">
                  <c:v>198.6301</c:v>
                </c:pt>
                <c:pt idx="840">
                  <c:v>198.6301</c:v>
                </c:pt>
                <c:pt idx="841">
                  <c:v>198.6301</c:v>
                </c:pt>
                <c:pt idx="842">
                  <c:v>197.48859999999999</c:v>
                </c:pt>
                <c:pt idx="843">
                  <c:v>197.48859999999999</c:v>
                </c:pt>
                <c:pt idx="844">
                  <c:v>197.48859999999999</c:v>
                </c:pt>
                <c:pt idx="845">
                  <c:v>203.19630000000001</c:v>
                </c:pt>
                <c:pt idx="846">
                  <c:v>207.76259999999999</c:v>
                </c:pt>
                <c:pt idx="847">
                  <c:v>211.18719999999999</c:v>
                </c:pt>
                <c:pt idx="848">
                  <c:v>213.47030000000001</c:v>
                </c:pt>
                <c:pt idx="849">
                  <c:v>213.47030000000001</c:v>
                </c:pt>
                <c:pt idx="850">
                  <c:v>215.7534</c:v>
                </c:pt>
                <c:pt idx="851">
                  <c:v>220.31960000000001</c:v>
                </c:pt>
                <c:pt idx="852">
                  <c:v>216.89500000000001</c:v>
                </c:pt>
                <c:pt idx="853">
                  <c:v>216.89500000000001</c:v>
                </c:pt>
                <c:pt idx="854">
                  <c:v>218.03649999999999</c:v>
                </c:pt>
                <c:pt idx="855">
                  <c:v>219.1781</c:v>
                </c:pt>
                <c:pt idx="856">
                  <c:v>219.1781</c:v>
                </c:pt>
                <c:pt idx="857">
                  <c:v>215.7534</c:v>
                </c:pt>
                <c:pt idx="858">
                  <c:v>213.47030000000001</c:v>
                </c:pt>
                <c:pt idx="859">
                  <c:v>213.47030000000001</c:v>
                </c:pt>
                <c:pt idx="860">
                  <c:v>218.03649999999999</c:v>
                </c:pt>
                <c:pt idx="861">
                  <c:v>218.03649999999999</c:v>
                </c:pt>
                <c:pt idx="862">
                  <c:v>218.03649999999999</c:v>
                </c:pt>
                <c:pt idx="863">
                  <c:v>218.03649999999999</c:v>
                </c:pt>
                <c:pt idx="864">
                  <c:v>218.03649999999999</c:v>
                </c:pt>
                <c:pt idx="865">
                  <c:v>218.03649999999999</c:v>
                </c:pt>
                <c:pt idx="866">
                  <c:v>220.31960000000001</c:v>
                </c:pt>
                <c:pt idx="867">
                  <c:v>220.31960000000001</c:v>
                </c:pt>
                <c:pt idx="868">
                  <c:v>220.31960000000001</c:v>
                </c:pt>
                <c:pt idx="869">
                  <c:v>220.31960000000001</c:v>
                </c:pt>
                <c:pt idx="870">
                  <c:v>222.6027</c:v>
                </c:pt>
                <c:pt idx="871">
                  <c:v>223.74430000000001</c:v>
                </c:pt>
                <c:pt idx="872">
                  <c:v>223.74430000000001</c:v>
                </c:pt>
                <c:pt idx="873">
                  <c:v>223.74430000000001</c:v>
                </c:pt>
                <c:pt idx="874">
                  <c:v>224.88579999999999</c:v>
                </c:pt>
                <c:pt idx="875">
                  <c:v>224.88579999999999</c:v>
                </c:pt>
                <c:pt idx="876">
                  <c:v>222.6027</c:v>
                </c:pt>
                <c:pt idx="877">
                  <c:v>223.74430000000001</c:v>
                </c:pt>
                <c:pt idx="878">
                  <c:v>228.31049999999999</c:v>
                </c:pt>
                <c:pt idx="879">
                  <c:v>235.15979999999999</c:v>
                </c:pt>
                <c:pt idx="880">
                  <c:v>235.15979999999999</c:v>
                </c:pt>
                <c:pt idx="881">
                  <c:v>235.15979999999999</c:v>
                </c:pt>
                <c:pt idx="882">
                  <c:v>237.44290000000001</c:v>
                </c:pt>
                <c:pt idx="883">
                  <c:v>240.86760000000001</c:v>
                </c:pt>
                <c:pt idx="884">
                  <c:v>242.00909999999999</c:v>
                </c:pt>
                <c:pt idx="885">
                  <c:v>248.85839999999999</c:v>
                </c:pt>
                <c:pt idx="886">
                  <c:v>253.4247</c:v>
                </c:pt>
                <c:pt idx="887">
                  <c:v>247.71690000000001</c:v>
                </c:pt>
                <c:pt idx="888">
                  <c:v>247.71690000000001</c:v>
                </c:pt>
                <c:pt idx="889">
                  <c:v>240.86760000000001</c:v>
                </c:pt>
                <c:pt idx="890">
                  <c:v>229.4521</c:v>
                </c:pt>
                <c:pt idx="891">
                  <c:v>230.59360000000001</c:v>
                </c:pt>
                <c:pt idx="892">
                  <c:v>232.8767</c:v>
                </c:pt>
                <c:pt idx="893">
                  <c:v>226.0274</c:v>
                </c:pt>
                <c:pt idx="894">
                  <c:v>226.0274</c:v>
                </c:pt>
                <c:pt idx="895">
                  <c:v>230.59360000000001</c:v>
                </c:pt>
                <c:pt idx="896">
                  <c:v>239.726</c:v>
                </c:pt>
                <c:pt idx="897">
                  <c:v>239.726</c:v>
                </c:pt>
                <c:pt idx="898">
                  <c:v>248.85839999999999</c:v>
                </c:pt>
                <c:pt idx="899">
                  <c:v>256.84930000000008</c:v>
                </c:pt>
                <c:pt idx="900">
                  <c:v>252.28309999999999</c:v>
                </c:pt>
                <c:pt idx="901">
                  <c:v>256.84930000000008</c:v>
                </c:pt>
                <c:pt idx="902">
                  <c:v>263.6986</c:v>
                </c:pt>
                <c:pt idx="903">
                  <c:v>272.83109999999959</c:v>
                </c:pt>
                <c:pt idx="904">
                  <c:v>270.54790000000008</c:v>
                </c:pt>
                <c:pt idx="905">
                  <c:v>267.12329999999992</c:v>
                </c:pt>
                <c:pt idx="906">
                  <c:v>267.12329999999992</c:v>
                </c:pt>
                <c:pt idx="907">
                  <c:v>262.55709999999999</c:v>
                </c:pt>
                <c:pt idx="908">
                  <c:v>262.55709999999999</c:v>
                </c:pt>
                <c:pt idx="909">
                  <c:v>265.98169999999959</c:v>
                </c:pt>
                <c:pt idx="910">
                  <c:v>269.40640000000002</c:v>
                </c:pt>
                <c:pt idx="911">
                  <c:v>277.39729999999992</c:v>
                </c:pt>
                <c:pt idx="912">
                  <c:v>284.2466</c:v>
                </c:pt>
                <c:pt idx="913">
                  <c:v>278.53879999999958</c:v>
                </c:pt>
                <c:pt idx="914">
                  <c:v>267.12329999999992</c:v>
                </c:pt>
                <c:pt idx="915">
                  <c:v>267.12329999999992</c:v>
                </c:pt>
                <c:pt idx="916">
                  <c:v>271.68950000000001</c:v>
                </c:pt>
                <c:pt idx="917">
                  <c:v>271.68950000000001</c:v>
                </c:pt>
                <c:pt idx="918">
                  <c:v>271.68950000000001</c:v>
                </c:pt>
                <c:pt idx="919">
                  <c:v>273.9726</c:v>
                </c:pt>
                <c:pt idx="920">
                  <c:v>276.25569999999999</c:v>
                </c:pt>
                <c:pt idx="921">
                  <c:v>279.68040000000002</c:v>
                </c:pt>
                <c:pt idx="922">
                  <c:v>279.68040000000002</c:v>
                </c:pt>
                <c:pt idx="923">
                  <c:v>276.25569999999999</c:v>
                </c:pt>
                <c:pt idx="924">
                  <c:v>277.39729999999992</c:v>
                </c:pt>
                <c:pt idx="925">
                  <c:v>272.83109999999959</c:v>
                </c:pt>
                <c:pt idx="926">
                  <c:v>271.68950000000001</c:v>
                </c:pt>
                <c:pt idx="927">
                  <c:v>264.84019999999992</c:v>
                </c:pt>
                <c:pt idx="928">
                  <c:v>264.84019999999992</c:v>
                </c:pt>
                <c:pt idx="929">
                  <c:v>268.26479999999992</c:v>
                </c:pt>
                <c:pt idx="930">
                  <c:v>269.40640000000002</c:v>
                </c:pt>
                <c:pt idx="931">
                  <c:v>269.40640000000002</c:v>
                </c:pt>
                <c:pt idx="932">
                  <c:v>276.25569999999999</c:v>
                </c:pt>
                <c:pt idx="933">
                  <c:v>269.40640000000002</c:v>
                </c:pt>
                <c:pt idx="934">
                  <c:v>256.84930000000008</c:v>
                </c:pt>
                <c:pt idx="935">
                  <c:v>239.726</c:v>
                </c:pt>
                <c:pt idx="936">
                  <c:v>231.73519999999999</c:v>
                </c:pt>
                <c:pt idx="937">
                  <c:v>216.89500000000001</c:v>
                </c:pt>
                <c:pt idx="938">
                  <c:v>216.89500000000001</c:v>
                </c:pt>
                <c:pt idx="939">
                  <c:v>214.61189999999999</c:v>
                </c:pt>
                <c:pt idx="940">
                  <c:v>207.76259999999999</c:v>
                </c:pt>
                <c:pt idx="941">
                  <c:v>207.76259999999999</c:v>
                </c:pt>
                <c:pt idx="942">
                  <c:v>210.04570000000001</c:v>
                </c:pt>
                <c:pt idx="943">
                  <c:v>210.04570000000001</c:v>
                </c:pt>
                <c:pt idx="944">
                  <c:v>210.04570000000001</c:v>
                </c:pt>
                <c:pt idx="945">
                  <c:v>212.3288</c:v>
                </c:pt>
                <c:pt idx="946">
                  <c:v>210.04570000000001</c:v>
                </c:pt>
                <c:pt idx="947">
                  <c:v>198.6301</c:v>
                </c:pt>
                <c:pt idx="948">
                  <c:v>198.6301</c:v>
                </c:pt>
                <c:pt idx="949">
                  <c:v>198.6301</c:v>
                </c:pt>
                <c:pt idx="950">
                  <c:v>200.91319999999999</c:v>
                </c:pt>
                <c:pt idx="951">
                  <c:v>197.48859999999999</c:v>
                </c:pt>
                <c:pt idx="952">
                  <c:v>195.2055</c:v>
                </c:pt>
                <c:pt idx="953">
                  <c:v>195.2055</c:v>
                </c:pt>
                <c:pt idx="954">
                  <c:v>197.48859999999999</c:v>
                </c:pt>
                <c:pt idx="955">
                  <c:v>203.19630000000001</c:v>
                </c:pt>
                <c:pt idx="956">
                  <c:v>205.4795</c:v>
                </c:pt>
                <c:pt idx="957">
                  <c:v>205.4795</c:v>
                </c:pt>
                <c:pt idx="958">
                  <c:v>210.04570000000001</c:v>
                </c:pt>
                <c:pt idx="959">
                  <c:v>205.4795</c:v>
                </c:pt>
                <c:pt idx="960">
                  <c:v>207.76259999999999</c:v>
                </c:pt>
                <c:pt idx="961">
                  <c:v>210.04570000000001</c:v>
                </c:pt>
                <c:pt idx="962">
                  <c:v>210.04570000000001</c:v>
                </c:pt>
                <c:pt idx="963">
                  <c:v>214.61189999999999</c:v>
                </c:pt>
                <c:pt idx="964">
                  <c:v>214.61189999999999</c:v>
                </c:pt>
                <c:pt idx="965">
                  <c:v>220.31960000000001</c:v>
                </c:pt>
                <c:pt idx="966">
                  <c:v>218.03649999999999</c:v>
                </c:pt>
                <c:pt idx="967">
                  <c:v>218.03649999999999</c:v>
                </c:pt>
                <c:pt idx="968">
                  <c:v>212.3288</c:v>
                </c:pt>
                <c:pt idx="969">
                  <c:v>210.04570000000001</c:v>
                </c:pt>
                <c:pt idx="970">
                  <c:v>210.04570000000001</c:v>
                </c:pt>
                <c:pt idx="971">
                  <c:v>210.04570000000001</c:v>
                </c:pt>
                <c:pt idx="972">
                  <c:v>207.76259999999999</c:v>
                </c:pt>
                <c:pt idx="973">
                  <c:v>208.9041</c:v>
                </c:pt>
                <c:pt idx="974">
                  <c:v>208.9041</c:v>
                </c:pt>
                <c:pt idx="975">
                  <c:v>212.3288</c:v>
                </c:pt>
                <c:pt idx="976">
                  <c:v>212.3288</c:v>
                </c:pt>
                <c:pt idx="977">
                  <c:v>212.3288</c:v>
                </c:pt>
                <c:pt idx="978">
                  <c:v>212.3288</c:v>
                </c:pt>
                <c:pt idx="979">
                  <c:v>212.3288</c:v>
                </c:pt>
                <c:pt idx="980">
                  <c:v>212.3288</c:v>
                </c:pt>
                <c:pt idx="981">
                  <c:v>212.3288</c:v>
                </c:pt>
                <c:pt idx="982">
                  <c:v>212.3288</c:v>
                </c:pt>
                <c:pt idx="983">
                  <c:v>206.62100000000001</c:v>
                </c:pt>
                <c:pt idx="984">
                  <c:v>206.62100000000001</c:v>
                </c:pt>
                <c:pt idx="985">
                  <c:v>208.9041</c:v>
                </c:pt>
                <c:pt idx="986">
                  <c:v>206.62100000000001</c:v>
                </c:pt>
                <c:pt idx="987">
                  <c:v>202.0548</c:v>
                </c:pt>
                <c:pt idx="988">
                  <c:v>195.2055</c:v>
                </c:pt>
                <c:pt idx="989">
                  <c:v>195.2055</c:v>
                </c:pt>
                <c:pt idx="990">
                  <c:v>195.2055</c:v>
                </c:pt>
                <c:pt idx="991">
                  <c:v>192.92240000000001</c:v>
                </c:pt>
                <c:pt idx="992">
                  <c:v>195.2055</c:v>
                </c:pt>
                <c:pt idx="993">
                  <c:v>195.2055</c:v>
                </c:pt>
                <c:pt idx="994">
                  <c:v>195.2055</c:v>
                </c:pt>
                <c:pt idx="995">
                  <c:v>197.48859999999999</c:v>
                </c:pt>
                <c:pt idx="996">
                  <c:v>194.06389999999999</c:v>
                </c:pt>
                <c:pt idx="997">
                  <c:v>189.49770000000001</c:v>
                </c:pt>
                <c:pt idx="998">
                  <c:v>189.49770000000001</c:v>
                </c:pt>
                <c:pt idx="999">
                  <c:v>189.49770000000001</c:v>
                </c:pt>
                <c:pt idx="1000">
                  <c:v>187.21459999999999</c:v>
                </c:pt>
                <c:pt idx="1001">
                  <c:v>186.07310000000001</c:v>
                </c:pt>
                <c:pt idx="1002">
                  <c:v>186.07310000000001</c:v>
                </c:pt>
                <c:pt idx="1003">
                  <c:v>186.07310000000001</c:v>
                </c:pt>
                <c:pt idx="1004">
                  <c:v>182.64840000000001</c:v>
                </c:pt>
                <c:pt idx="1005">
                  <c:v>176.94059999999999</c:v>
                </c:pt>
                <c:pt idx="1006">
                  <c:v>176.94059999999999</c:v>
                </c:pt>
                <c:pt idx="1007">
                  <c:v>180.36529999999999</c:v>
                </c:pt>
                <c:pt idx="1008">
                  <c:v>180.36529999999999</c:v>
                </c:pt>
                <c:pt idx="1009">
                  <c:v>186.07310000000001</c:v>
                </c:pt>
                <c:pt idx="1010">
                  <c:v>189.49770000000001</c:v>
                </c:pt>
                <c:pt idx="1011">
                  <c:v>191.7808</c:v>
                </c:pt>
                <c:pt idx="1012">
                  <c:v>192.92240000000001</c:v>
                </c:pt>
                <c:pt idx="1013">
                  <c:v>192.92240000000001</c:v>
                </c:pt>
                <c:pt idx="1014">
                  <c:v>192.92240000000001</c:v>
                </c:pt>
                <c:pt idx="1015">
                  <c:v>199.77170000000001</c:v>
                </c:pt>
                <c:pt idx="1016">
                  <c:v>199.77170000000001</c:v>
                </c:pt>
                <c:pt idx="1017">
                  <c:v>199.77170000000001</c:v>
                </c:pt>
                <c:pt idx="1018">
                  <c:v>198.6301</c:v>
                </c:pt>
                <c:pt idx="1019">
                  <c:v>198.6301</c:v>
                </c:pt>
                <c:pt idx="1020">
                  <c:v>197.48859999999999</c:v>
                </c:pt>
                <c:pt idx="1021">
                  <c:v>199.77170000000001</c:v>
                </c:pt>
                <c:pt idx="1022">
                  <c:v>200.91319999999999</c:v>
                </c:pt>
                <c:pt idx="1023">
                  <c:v>200.91319999999999</c:v>
                </c:pt>
                <c:pt idx="1024">
                  <c:v>199.77170000000001</c:v>
                </c:pt>
                <c:pt idx="1025">
                  <c:v>207.76259999999999</c:v>
                </c:pt>
                <c:pt idx="1026">
                  <c:v>211.18719999999999</c:v>
                </c:pt>
                <c:pt idx="1027">
                  <c:v>211.18719999999999</c:v>
                </c:pt>
                <c:pt idx="1028">
                  <c:v>211.18719999999999</c:v>
                </c:pt>
                <c:pt idx="1029">
                  <c:v>212.3288</c:v>
                </c:pt>
                <c:pt idx="1030">
                  <c:v>212.3288</c:v>
                </c:pt>
                <c:pt idx="1031">
                  <c:v>211.18719999999999</c:v>
                </c:pt>
                <c:pt idx="1032">
                  <c:v>210.04570000000001</c:v>
                </c:pt>
                <c:pt idx="1033">
                  <c:v>210.04570000000001</c:v>
                </c:pt>
                <c:pt idx="1034">
                  <c:v>210.04570000000001</c:v>
                </c:pt>
                <c:pt idx="1035">
                  <c:v>211.18719999999999</c:v>
                </c:pt>
                <c:pt idx="1036">
                  <c:v>208.9041</c:v>
                </c:pt>
                <c:pt idx="1037">
                  <c:v>208.9041</c:v>
                </c:pt>
                <c:pt idx="1038">
                  <c:v>206.62100000000001</c:v>
                </c:pt>
                <c:pt idx="1039">
                  <c:v>207.76259999999999</c:v>
                </c:pt>
                <c:pt idx="1040">
                  <c:v>210.04570000000001</c:v>
                </c:pt>
                <c:pt idx="1041">
                  <c:v>210.04570000000001</c:v>
                </c:pt>
                <c:pt idx="1042">
                  <c:v>210.04570000000001</c:v>
                </c:pt>
                <c:pt idx="1043">
                  <c:v>211.18719999999999</c:v>
                </c:pt>
                <c:pt idx="1044">
                  <c:v>213.47030000000001</c:v>
                </c:pt>
                <c:pt idx="1045">
                  <c:v>214.61189999999999</c:v>
                </c:pt>
                <c:pt idx="1046">
                  <c:v>215.7534</c:v>
                </c:pt>
                <c:pt idx="1047">
                  <c:v>216.89500000000001</c:v>
                </c:pt>
                <c:pt idx="1048">
                  <c:v>214.61189999999999</c:v>
                </c:pt>
                <c:pt idx="1049">
                  <c:v>213.47030000000001</c:v>
                </c:pt>
                <c:pt idx="1050">
                  <c:v>213.47030000000001</c:v>
                </c:pt>
                <c:pt idx="1051">
                  <c:v>218.03649999999999</c:v>
                </c:pt>
                <c:pt idx="1052">
                  <c:v>218.03649999999999</c:v>
                </c:pt>
                <c:pt idx="1053">
                  <c:v>218.03649999999999</c:v>
                </c:pt>
                <c:pt idx="1054">
                  <c:v>219.1781</c:v>
                </c:pt>
                <c:pt idx="1055">
                  <c:v>220.31960000000001</c:v>
                </c:pt>
                <c:pt idx="1056">
                  <c:v>220.31960000000001</c:v>
                </c:pt>
                <c:pt idx="1057">
                  <c:v>220.31960000000001</c:v>
                </c:pt>
                <c:pt idx="1058">
                  <c:v>220.31960000000001</c:v>
                </c:pt>
                <c:pt idx="1059">
                  <c:v>220.31960000000001</c:v>
                </c:pt>
                <c:pt idx="1060">
                  <c:v>220.31960000000001</c:v>
                </c:pt>
                <c:pt idx="1061">
                  <c:v>220.31960000000001</c:v>
                </c:pt>
                <c:pt idx="1062">
                  <c:v>220.31960000000001</c:v>
                </c:pt>
                <c:pt idx="1063">
                  <c:v>220.31960000000001</c:v>
                </c:pt>
                <c:pt idx="1064">
                  <c:v>220.31960000000001</c:v>
                </c:pt>
                <c:pt idx="1065">
                  <c:v>190.63929999999999</c:v>
                </c:pt>
                <c:pt idx="1066">
                  <c:v>186.07310000000001</c:v>
                </c:pt>
                <c:pt idx="1067">
                  <c:v>190.63929999999999</c:v>
                </c:pt>
                <c:pt idx="1068">
                  <c:v>189.49770000000001</c:v>
                </c:pt>
                <c:pt idx="1069">
                  <c:v>189.49770000000001</c:v>
                </c:pt>
                <c:pt idx="1070">
                  <c:v>189.49770000000001</c:v>
                </c:pt>
                <c:pt idx="1071">
                  <c:v>194.06389999999999</c:v>
                </c:pt>
                <c:pt idx="1072">
                  <c:v>198.6301</c:v>
                </c:pt>
                <c:pt idx="1073">
                  <c:v>202.0548</c:v>
                </c:pt>
                <c:pt idx="1074">
                  <c:v>202.0548</c:v>
                </c:pt>
                <c:pt idx="1075">
                  <c:v>205.4795</c:v>
                </c:pt>
                <c:pt idx="1076">
                  <c:v>208.9041</c:v>
                </c:pt>
                <c:pt idx="1077">
                  <c:v>206.62100000000001</c:v>
                </c:pt>
                <c:pt idx="1078">
                  <c:v>211.18719999999999</c:v>
                </c:pt>
                <c:pt idx="1079">
                  <c:v>212.3288</c:v>
                </c:pt>
                <c:pt idx="1080">
                  <c:v>212.3288</c:v>
                </c:pt>
                <c:pt idx="1081">
                  <c:v>208.9041</c:v>
                </c:pt>
                <c:pt idx="1082">
                  <c:v>208.9041</c:v>
                </c:pt>
                <c:pt idx="1083">
                  <c:v>200.913242</c:v>
                </c:pt>
                <c:pt idx="1084">
                  <c:v>192.9223744</c:v>
                </c:pt>
                <c:pt idx="1085">
                  <c:v>199.77168950000001</c:v>
                </c:pt>
                <c:pt idx="1086">
                  <c:v>202.05479450000001</c:v>
                </c:pt>
                <c:pt idx="1087">
                  <c:v>204.33789949999999</c:v>
                </c:pt>
                <c:pt idx="1088">
                  <c:v>207.76255710000001</c:v>
                </c:pt>
                <c:pt idx="1089">
                  <c:v>205.4794521</c:v>
                </c:pt>
                <c:pt idx="1090">
                  <c:v>199.77168950000001</c:v>
                </c:pt>
                <c:pt idx="1091">
                  <c:v>206.62100459999999</c:v>
                </c:pt>
                <c:pt idx="1092">
                  <c:v>207.76255710000001</c:v>
                </c:pt>
                <c:pt idx="1093">
                  <c:v>206.62100459999999</c:v>
                </c:pt>
                <c:pt idx="1094">
                  <c:v>208.9041096</c:v>
                </c:pt>
                <c:pt idx="1095">
                  <c:v>210.04566209999999</c:v>
                </c:pt>
                <c:pt idx="1096">
                  <c:v>210.04566209999999</c:v>
                </c:pt>
                <c:pt idx="1097">
                  <c:v>211.1872146</c:v>
                </c:pt>
                <c:pt idx="1098">
                  <c:v>205.4794521</c:v>
                </c:pt>
                <c:pt idx="1099">
                  <c:v>205.4794521</c:v>
                </c:pt>
                <c:pt idx="1100">
                  <c:v>192.9223744</c:v>
                </c:pt>
                <c:pt idx="1101">
                  <c:v>192.9223744</c:v>
                </c:pt>
                <c:pt idx="1102">
                  <c:v>197.4885845</c:v>
                </c:pt>
                <c:pt idx="1103">
                  <c:v>197.4885845</c:v>
                </c:pt>
                <c:pt idx="1104">
                  <c:v>197.4885845</c:v>
                </c:pt>
                <c:pt idx="1105">
                  <c:v>197.4885845</c:v>
                </c:pt>
                <c:pt idx="1106">
                  <c:v>192.16894980000001</c:v>
                </c:pt>
                <c:pt idx="1107">
                  <c:v>187.73972599999999</c:v>
                </c:pt>
                <c:pt idx="1108">
                  <c:v>184.65753419999999</c:v>
                </c:pt>
                <c:pt idx="1109">
                  <c:v>182.3059361</c:v>
                </c:pt>
                <c:pt idx="1110">
                  <c:v>180.31963469999999</c:v>
                </c:pt>
                <c:pt idx="1111">
                  <c:v>178.26484020000001</c:v>
                </c:pt>
                <c:pt idx="1112">
                  <c:v>175.3881279</c:v>
                </c:pt>
                <c:pt idx="1113">
                  <c:v>173.56164380000001</c:v>
                </c:pt>
                <c:pt idx="1114">
                  <c:v>171.84931510000001</c:v>
                </c:pt>
                <c:pt idx="1115">
                  <c:v>170.25114160000001</c:v>
                </c:pt>
                <c:pt idx="1116">
                  <c:v>168.76712330000001</c:v>
                </c:pt>
                <c:pt idx="1117">
                  <c:v>167.3972603</c:v>
                </c:pt>
                <c:pt idx="1118">
                  <c:v>165.86757990000001</c:v>
                </c:pt>
                <c:pt idx="1119">
                  <c:v>164.4977169</c:v>
                </c:pt>
                <c:pt idx="1120">
                  <c:v>163.12785389999999</c:v>
                </c:pt>
                <c:pt idx="1121">
                  <c:v>161.64383559999999</c:v>
                </c:pt>
                <c:pt idx="1122">
                  <c:v>160.3881279</c:v>
                </c:pt>
                <c:pt idx="1123">
                  <c:v>159.13242009999999</c:v>
                </c:pt>
                <c:pt idx="1124">
                  <c:v>157.87671230000001</c:v>
                </c:pt>
                <c:pt idx="1125">
                  <c:v>156.62100459999999</c:v>
                </c:pt>
                <c:pt idx="1126">
                  <c:v>155.36529680000001</c:v>
                </c:pt>
                <c:pt idx="1127">
                  <c:v>154.2922374</c:v>
                </c:pt>
                <c:pt idx="1128">
                  <c:v>153.15068489999999</c:v>
                </c:pt>
                <c:pt idx="1129">
                  <c:v>152.0091324</c:v>
                </c:pt>
                <c:pt idx="1130">
                  <c:v>150.86757990000001</c:v>
                </c:pt>
                <c:pt idx="1131">
                  <c:v>149.72602739999999</c:v>
                </c:pt>
                <c:pt idx="1132">
                  <c:v>148.6986301</c:v>
                </c:pt>
                <c:pt idx="1133">
                  <c:v>147.67123290000001</c:v>
                </c:pt>
                <c:pt idx="1134">
                  <c:v>146.64383559999999</c:v>
                </c:pt>
                <c:pt idx="1135">
                  <c:v>145.61643839999999</c:v>
                </c:pt>
                <c:pt idx="1136">
                  <c:v>144.7031963</c:v>
                </c:pt>
                <c:pt idx="1137">
                  <c:v>143.78995430000001</c:v>
                </c:pt>
                <c:pt idx="1138">
                  <c:v>142.87671230000001</c:v>
                </c:pt>
              </c:numCache>
            </c:numRef>
          </c:val>
          <c:smooth val="0"/>
          <c:extLst>
            <c:ext xmlns:c16="http://schemas.microsoft.com/office/drawing/2014/chart" uri="{C3380CC4-5D6E-409C-BE32-E72D297353CC}">
              <c16:uniqueId val="{00000002-F5E1-4671-BE4B-D91890FE835D}"/>
            </c:ext>
          </c:extLst>
        </c:ser>
        <c:ser>
          <c:idx val="3"/>
          <c:order val="3"/>
          <c:tx>
            <c:strRef>
              <c:f>'Figure 1.SF.3.'!$X$8</c:f>
              <c:strCache>
                <c:ptCount val="1"/>
                <c:pt idx="0">
                  <c:v>Nickel</c:v>
                </c:pt>
              </c:strCache>
            </c:strRef>
          </c:tx>
          <c:spPr>
            <a:ln w="28575" cap="rnd">
              <a:solidFill>
                <a:srgbClr val="CC0000"/>
              </a:solidFill>
              <a:round/>
            </a:ln>
            <a:effectLst/>
          </c:spPr>
          <c:marker>
            <c:symbol val="none"/>
          </c:marker>
          <c:cat>
            <c:numRef>
              <c:f>'Figure 1.SF.3.'!$T$9:$T$1147</c:f>
              <c:numCache>
                <c:formatCode>mm/yyyy</c:formatCode>
                <c:ptCount val="1139"/>
                <c:pt idx="0">
                  <c:v>42370</c:v>
                </c:pt>
                <c:pt idx="1">
                  <c:v>42373</c:v>
                </c:pt>
                <c:pt idx="2">
                  <c:v>42374</c:v>
                </c:pt>
                <c:pt idx="3">
                  <c:v>42375</c:v>
                </c:pt>
                <c:pt idx="4">
                  <c:v>42376</c:v>
                </c:pt>
                <c:pt idx="5">
                  <c:v>42377</c:v>
                </c:pt>
                <c:pt idx="6">
                  <c:v>42380</c:v>
                </c:pt>
                <c:pt idx="7">
                  <c:v>42381</c:v>
                </c:pt>
                <c:pt idx="8">
                  <c:v>42382</c:v>
                </c:pt>
                <c:pt idx="9">
                  <c:v>42383</c:v>
                </c:pt>
                <c:pt idx="10">
                  <c:v>42384</c:v>
                </c:pt>
                <c:pt idx="11">
                  <c:v>42387</c:v>
                </c:pt>
                <c:pt idx="12">
                  <c:v>42388</c:v>
                </c:pt>
                <c:pt idx="13">
                  <c:v>42389</c:v>
                </c:pt>
                <c:pt idx="14">
                  <c:v>42390</c:v>
                </c:pt>
                <c:pt idx="15">
                  <c:v>42391</c:v>
                </c:pt>
                <c:pt idx="16">
                  <c:v>42394</c:v>
                </c:pt>
                <c:pt idx="17">
                  <c:v>42395</c:v>
                </c:pt>
                <c:pt idx="18">
                  <c:v>42396</c:v>
                </c:pt>
                <c:pt idx="19">
                  <c:v>42397</c:v>
                </c:pt>
                <c:pt idx="20">
                  <c:v>42398</c:v>
                </c:pt>
                <c:pt idx="21">
                  <c:v>42401</c:v>
                </c:pt>
                <c:pt idx="22">
                  <c:v>42402</c:v>
                </c:pt>
                <c:pt idx="23">
                  <c:v>42403</c:v>
                </c:pt>
                <c:pt idx="24">
                  <c:v>42404</c:v>
                </c:pt>
                <c:pt idx="25">
                  <c:v>42405</c:v>
                </c:pt>
                <c:pt idx="26">
                  <c:v>42408</c:v>
                </c:pt>
                <c:pt idx="27">
                  <c:v>42409</c:v>
                </c:pt>
                <c:pt idx="28">
                  <c:v>42410</c:v>
                </c:pt>
                <c:pt idx="29">
                  <c:v>42411</c:v>
                </c:pt>
                <c:pt idx="30">
                  <c:v>42412</c:v>
                </c:pt>
                <c:pt idx="31">
                  <c:v>42415</c:v>
                </c:pt>
                <c:pt idx="32">
                  <c:v>42416</c:v>
                </c:pt>
                <c:pt idx="33">
                  <c:v>42417</c:v>
                </c:pt>
                <c:pt idx="34">
                  <c:v>42418</c:v>
                </c:pt>
                <c:pt idx="35">
                  <c:v>42419</c:v>
                </c:pt>
                <c:pt idx="36">
                  <c:v>42422</c:v>
                </c:pt>
                <c:pt idx="37">
                  <c:v>42423</c:v>
                </c:pt>
                <c:pt idx="38">
                  <c:v>42424</c:v>
                </c:pt>
                <c:pt idx="39">
                  <c:v>42425</c:v>
                </c:pt>
                <c:pt idx="40">
                  <c:v>42426</c:v>
                </c:pt>
                <c:pt idx="41">
                  <c:v>42429</c:v>
                </c:pt>
                <c:pt idx="42">
                  <c:v>42430</c:v>
                </c:pt>
                <c:pt idx="43">
                  <c:v>42431</c:v>
                </c:pt>
                <c:pt idx="44">
                  <c:v>42432</c:v>
                </c:pt>
                <c:pt idx="45">
                  <c:v>42433</c:v>
                </c:pt>
                <c:pt idx="46">
                  <c:v>42436</c:v>
                </c:pt>
                <c:pt idx="47">
                  <c:v>42437</c:v>
                </c:pt>
                <c:pt idx="48">
                  <c:v>42438</c:v>
                </c:pt>
                <c:pt idx="49">
                  <c:v>42439</c:v>
                </c:pt>
                <c:pt idx="50">
                  <c:v>42440</c:v>
                </c:pt>
                <c:pt idx="51">
                  <c:v>42443</c:v>
                </c:pt>
                <c:pt idx="52">
                  <c:v>42444</c:v>
                </c:pt>
                <c:pt idx="53">
                  <c:v>42445</c:v>
                </c:pt>
                <c:pt idx="54">
                  <c:v>42446</c:v>
                </c:pt>
                <c:pt idx="55">
                  <c:v>42447</c:v>
                </c:pt>
                <c:pt idx="56">
                  <c:v>42450</c:v>
                </c:pt>
                <c:pt idx="57">
                  <c:v>42451</c:v>
                </c:pt>
                <c:pt idx="58">
                  <c:v>42452</c:v>
                </c:pt>
                <c:pt idx="59">
                  <c:v>42453</c:v>
                </c:pt>
                <c:pt idx="60">
                  <c:v>42454</c:v>
                </c:pt>
                <c:pt idx="61">
                  <c:v>42457</c:v>
                </c:pt>
                <c:pt idx="62">
                  <c:v>42458</c:v>
                </c:pt>
                <c:pt idx="63">
                  <c:v>42459</c:v>
                </c:pt>
                <c:pt idx="64">
                  <c:v>42460</c:v>
                </c:pt>
                <c:pt idx="65">
                  <c:v>42461</c:v>
                </c:pt>
                <c:pt idx="66">
                  <c:v>42464</c:v>
                </c:pt>
                <c:pt idx="67">
                  <c:v>42465</c:v>
                </c:pt>
                <c:pt idx="68">
                  <c:v>42466</c:v>
                </c:pt>
                <c:pt idx="69">
                  <c:v>42467</c:v>
                </c:pt>
                <c:pt idx="70">
                  <c:v>42468</c:v>
                </c:pt>
                <c:pt idx="71">
                  <c:v>42471</c:v>
                </c:pt>
                <c:pt idx="72">
                  <c:v>42472</c:v>
                </c:pt>
                <c:pt idx="73">
                  <c:v>42473</c:v>
                </c:pt>
                <c:pt idx="74">
                  <c:v>42474</c:v>
                </c:pt>
                <c:pt idx="75">
                  <c:v>42475</c:v>
                </c:pt>
                <c:pt idx="76">
                  <c:v>42478</c:v>
                </c:pt>
                <c:pt idx="77">
                  <c:v>42479</c:v>
                </c:pt>
                <c:pt idx="78">
                  <c:v>42480</c:v>
                </c:pt>
                <c:pt idx="79">
                  <c:v>42481</c:v>
                </c:pt>
                <c:pt idx="80">
                  <c:v>42482</c:v>
                </c:pt>
                <c:pt idx="81">
                  <c:v>42485</c:v>
                </c:pt>
                <c:pt idx="82">
                  <c:v>42486</c:v>
                </c:pt>
                <c:pt idx="83">
                  <c:v>42487</c:v>
                </c:pt>
                <c:pt idx="84">
                  <c:v>42488</c:v>
                </c:pt>
                <c:pt idx="85">
                  <c:v>42489</c:v>
                </c:pt>
                <c:pt idx="86">
                  <c:v>42492</c:v>
                </c:pt>
                <c:pt idx="87">
                  <c:v>42493</c:v>
                </c:pt>
                <c:pt idx="88">
                  <c:v>42494</c:v>
                </c:pt>
                <c:pt idx="89">
                  <c:v>42495</c:v>
                </c:pt>
                <c:pt idx="90">
                  <c:v>42496</c:v>
                </c:pt>
                <c:pt idx="91">
                  <c:v>42499</c:v>
                </c:pt>
                <c:pt idx="92">
                  <c:v>42500</c:v>
                </c:pt>
                <c:pt idx="93">
                  <c:v>42501</c:v>
                </c:pt>
                <c:pt idx="94">
                  <c:v>42502</c:v>
                </c:pt>
                <c:pt idx="95">
                  <c:v>42503</c:v>
                </c:pt>
                <c:pt idx="96">
                  <c:v>42506</c:v>
                </c:pt>
                <c:pt idx="97">
                  <c:v>42507</c:v>
                </c:pt>
                <c:pt idx="98">
                  <c:v>42508</c:v>
                </c:pt>
                <c:pt idx="99">
                  <c:v>42509</c:v>
                </c:pt>
                <c:pt idx="100">
                  <c:v>42510</c:v>
                </c:pt>
                <c:pt idx="101">
                  <c:v>42513</c:v>
                </c:pt>
                <c:pt idx="102">
                  <c:v>42514</c:v>
                </c:pt>
                <c:pt idx="103">
                  <c:v>42515</c:v>
                </c:pt>
                <c:pt idx="104">
                  <c:v>42516</c:v>
                </c:pt>
                <c:pt idx="105">
                  <c:v>42517</c:v>
                </c:pt>
                <c:pt idx="106">
                  <c:v>42520</c:v>
                </c:pt>
                <c:pt idx="107">
                  <c:v>42521</c:v>
                </c:pt>
                <c:pt idx="108">
                  <c:v>42522</c:v>
                </c:pt>
                <c:pt idx="109">
                  <c:v>42523</c:v>
                </c:pt>
                <c:pt idx="110">
                  <c:v>42524</c:v>
                </c:pt>
                <c:pt idx="111">
                  <c:v>42527</c:v>
                </c:pt>
                <c:pt idx="112">
                  <c:v>42528</c:v>
                </c:pt>
                <c:pt idx="113">
                  <c:v>42529</c:v>
                </c:pt>
                <c:pt idx="114">
                  <c:v>42530</c:v>
                </c:pt>
                <c:pt idx="115">
                  <c:v>42531</c:v>
                </c:pt>
                <c:pt idx="116">
                  <c:v>42534</c:v>
                </c:pt>
                <c:pt idx="117">
                  <c:v>42535</c:v>
                </c:pt>
                <c:pt idx="118">
                  <c:v>42536</c:v>
                </c:pt>
                <c:pt idx="119">
                  <c:v>42537</c:v>
                </c:pt>
                <c:pt idx="120">
                  <c:v>42538</c:v>
                </c:pt>
                <c:pt idx="121">
                  <c:v>42541</c:v>
                </c:pt>
                <c:pt idx="122">
                  <c:v>42542</c:v>
                </c:pt>
                <c:pt idx="123">
                  <c:v>42543</c:v>
                </c:pt>
                <c:pt idx="124">
                  <c:v>42544</c:v>
                </c:pt>
                <c:pt idx="125">
                  <c:v>42545</c:v>
                </c:pt>
                <c:pt idx="126">
                  <c:v>42548</c:v>
                </c:pt>
                <c:pt idx="127">
                  <c:v>42549</c:v>
                </c:pt>
                <c:pt idx="128">
                  <c:v>42550</c:v>
                </c:pt>
                <c:pt idx="129">
                  <c:v>42551</c:v>
                </c:pt>
                <c:pt idx="130">
                  <c:v>42552</c:v>
                </c:pt>
                <c:pt idx="131">
                  <c:v>42555</c:v>
                </c:pt>
                <c:pt idx="132">
                  <c:v>42556</c:v>
                </c:pt>
                <c:pt idx="133">
                  <c:v>42557</c:v>
                </c:pt>
                <c:pt idx="134">
                  <c:v>42558</c:v>
                </c:pt>
                <c:pt idx="135">
                  <c:v>42559</c:v>
                </c:pt>
                <c:pt idx="136">
                  <c:v>42562</c:v>
                </c:pt>
                <c:pt idx="137">
                  <c:v>42563</c:v>
                </c:pt>
                <c:pt idx="138">
                  <c:v>42564</c:v>
                </c:pt>
                <c:pt idx="139">
                  <c:v>42565</c:v>
                </c:pt>
                <c:pt idx="140">
                  <c:v>42566</c:v>
                </c:pt>
                <c:pt idx="141">
                  <c:v>42569</c:v>
                </c:pt>
                <c:pt idx="142">
                  <c:v>42570</c:v>
                </c:pt>
                <c:pt idx="143">
                  <c:v>42571</c:v>
                </c:pt>
                <c:pt idx="144">
                  <c:v>42572</c:v>
                </c:pt>
                <c:pt idx="145">
                  <c:v>42573</c:v>
                </c:pt>
                <c:pt idx="146">
                  <c:v>42576</c:v>
                </c:pt>
                <c:pt idx="147">
                  <c:v>42577</c:v>
                </c:pt>
                <c:pt idx="148">
                  <c:v>42578</c:v>
                </c:pt>
                <c:pt idx="149">
                  <c:v>42579</c:v>
                </c:pt>
                <c:pt idx="150">
                  <c:v>42580</c:v>
                </c:pt>
                <c:pt idx="151">
                  <c:v>42583</c:v>
                </c:pt>
                <c:pt idx="152">
                  <c:v>42584</c:v>
                </c:pt>
                <c:pt idx="153">
                  <c:v>42585</c:v>
                </c:pt>
                <c:pt idx="154">
                  <c:v>42586</c:v>
                </c:pt>
                <c:pt idx="155">
                  <c:v>42587</c:v>
                </c:pt>
                <c:pt idx="156">
                  <c:v>42590</c:v>
                </c:pt>
                <c:pt idx="157">
                  <c:v>42591</c:v>
                </c:pt>
                <c:pt idx="158">
                  <c:v>42592</c:v>
                </c:pt>
                <c:pt idx="159">
                  <c:v>42593</c:v>
                </c:pt>
                <c:pt idx="160">
                  <c:v>42594</c:v>
                </c:pt>
                <c:pt idx="161">
                  <c:v>42597</c:v>
                </c:pt>
                <c:pt idx="162">
                  <c:v>42598</c:v>
                </c:pt>
                <c:pt idx="163">
                  <c:v>42599</c:v>
                </c:pt>
                <c:pt idx="164">
                  <c:v>42600</c:v>
                </c:pt>
                <c:pt idx="165">
                  <c:v>42601</c:v>
                </c:pt>
                <c:pt idx="166">
                  <c:v>42604</c:v>
                </c:pt>
                <c:pt idx="167">
                  <c:v>42605</c:v>
                </c:pt>
                <c:pt idx="168">
                  <c:v>42606</c:v>
                </c:pt>
                <c:pt idx="169">
                  <c:v>42607</c:v>
                </c:pt>
                <c:pt idx="170">
                  <c:v>42608</c:v>
                </c:pt>
                <c:pt idx="171">
                  <c:v>42611</c:v>
                </c:pt>
                <c:pt idx="172">
                  <c:v>42612</c:v>
                </c:pt>
                <c:pt idx="173">
                  <c:v>42613</c:v>
                </c:pt>
                <c:pt idx="174">
                  <c:v>42614</c:v>
                </c:pt>
                <c:pt idx="175">
                  <c:v>42615</c:v>
                </c:pt>
                <c:pt idx="176">
                  <c:v>42618</c:v>
                </c:pt>
                <c:pt idx="177">
                  <c:v>42619</c:v>
                </c:pt>
                <c:pt idx="178">
                  <c:v>42620</c:v>
                </c:pt>
                <c:pt idx="179">
                  <c:v>42621</c:v>
                </c:pt>
                <c:pt idx="180">
                  <c:v>42622</c:v>
                </c:pt>
                <c:pt idx="181">
                  <c:v>42625</c:v>
                </c:pt>
                <c:pt idx="182">
                  <c:v>42626</c:v>
                </c:pt>
                <c:pt idx="183">
                  <c:v>42627</c:v>
                </c:pt>
                <c:pt idx="184">
                  <c:v>42628</c:v>
                </c:pt>
                <c:pt idx="185">
                  <c:v>42629</c:v>
                </c:pt>
                <c:pt idx="186">
                  <c:v>42632</c:v>
                </c:pt>
                <c:pt idx="187">
                  <c:v>42633</c:v>
                </c:pt>
                <c:pt idx="188">
                  <c:v>42634</c:v>
                </c:pt>
                <c:pt idx="189">
                  <c:v>42635</c:v>
                </c:pt>
                <c:pt idx="190">
                  <c:v>42636</c:v>
                </c:pt>
                <c:pt idx="191">
                  <c:v>42639</c:v>
                </c:pt>
                <c:pt idx="192">
                  <c:v>42640</c:v>
                </c:pt>
                <c:pt idx="193">
                  <c:v>42641</c:v>
                </c:pt>
                <c:pt idx="194">
                  <c:v>42642</c:v>
                </c:pt>
                <c:pt idx="195">
                  <c:v>42643</c:v>
                </c:pt>
                <c:pt idx="196">
                  <c:v>42646</c:v>
                </c:pt>
                <c:pt idx="197">
                  <c:v>42647</c:v>
                </c:pt>
                <c:pt idx="198">
                  <c:v>42648</c:v>
                </c:pt>
                <c:pt idx="199">
                  <c:v>42649</c:v>
                </c:pt>
                <c:pt idx="200">
                  <c:v>42650</c:v>
                </c:pt>
                <c:pt idx="201">
                  <c:v>42653</c:v>
                </c:pt>
                <c:pt idx="202">
                  <c:v>42654</c:v>
                </c:pt>
                <c:pt idx="203">
                  <c:v>42655</c:v>
                </c:pt>
                <c:pt idx="204">
                  <c:v>42656</c:v>
                </c:pt>
                <c:pt idx="205">
                  <c:v>42657</c:v>
                </c:pt>
                <c:pt idx="206">
                  <c:v>42660</c:v>
                </c:pt>
                <c:pt idx="207">
                  <c:v>42661</c:v>
                </c:pt>
                <c:pt idx="208">
                  <c:v>42662</c:v>
                </c:pt>
                <c:pt idx="209">
                  <c:v>42663</c:v>
                </c:pt>
                <c:pt idx="210">
                  <c:v>42664</c:v>
                </c:pt>
                <c:pt idx="211">
                  <c:v>42667</c:v>
                </c:pt>
                <c:pt idx="212">
                  <c:v>42668</c:v>
                </c:pt>
                <c:pt idx="213">
                  <c:v>42669</c:v>
                </c:pt>
                <c:pt idx="214">
                  <c:v>42670</c:v>
                </c:pt>
                <c:pt idx="215">
                  <c:v>42671</c:v>
                </c:pt>
                <c:pt idx="216">
                  <c:v>42674</c:v>
                </c:pt>
                <c:pt idx="217">
                  <c:v>42675</c:v>
                </c:pt>
                <c:pt idx="218">
                  <c:v>42676</c:v>
                </c:pt>
                <c:pt idx="219">
                  <c:v>42677</c:v>
                </c:pt>
                <c:pt idx="220">
                  <c:v>42678</c:v>
                </c:pt>
                <c:pt idx="221">
                  <c:v>42681</c:v>
                </c:pt>
                <c:pt idx="222">
                  <c:v>42682</c:v>
                </c:pt>
                <c:pt idx="223">
                  <c:v>42683</c:v>
                </c:pt>
                <c:pt idx="224">
                  <c:v>42684</c:v>
                </c:pt>
                <c:pt idx="225">
                  <c:v>42685</c:v>
                </c:pt>
                <c:pt idx="226">
                  <c:v>42688</c:v>
                </c:pt>
                <c:pt idx="227">
                  <c:v>42689</c:v>
                </c:pt>
                <c:pt idx="228">
                  <c:v>42690</c:v>
                </c:pt>
                <c:pt idx="229">
                  <c:v>42691</c:v>
                </c:pt>
                <c:pt idx="230">
                  <c:v>42692</c:v>
                </c:pt>
                <c:pt idx="231">
                  <c:v>42695</c:v>
                </c:pt>
                <c:pt idx="232">
                  <c:v>42696</c:v>
                </c:pt>
                <c:pt idx="233">
                  <c:v>42697</c:v>
                </c:pt>
                <c:pt idx="234">
                  <c:v>42698</c:v>
                </c:pt>
                <c:pt idx="235">
                  <c:v>42699</c:v>
                </c:pt>
                <c:pt idx="236">
                  <c:v>42702</c:v>
                </c:pt>
                <c:pt idx="237">
                  <c:v>42703</c:v>
                </c:pt>
                <c:pt idx="238">
                  <c:v>42704</c:v>
                </c:pt>
                <c:pt idx="239">
                  <c:v>42705</c:v>
                </c:pt>
                <c:pt idx="240">
                  <c:v>42706</c:v>
                </c:pt>
                <c:pt idx="241">
                  <c:v>42709</c:v>
                </c:pt>
                <c:pt idx="242">
                  <c:v>42710</c:v>
                </c:pt>
                <c:pt idx="243">
                  <c:v>42711</c:v>
                </c:pt>
                <c:pt idx="244">
                  <c:v>42712</c:v>
                </c:pt>
                <c:pt idx="245">
                  <c:v>42713</c:v>
                </c:pt>
                <c:pt idx="246">
                  <c:v>42716</c:v>
                </c:pt>
                <c:pt idx="247">
                  <c:v>42717</c:v>
                </c:pt>
                <c:pt idx="248">
                  <c:v>42718</c:v>
                </c:pt>
                <c:pt idx="249">
                  <c:v>42719</c:v>
                </c:pt>
                <c:pt idx="250">
                  <c:v>42720</c:v>
                </c:pt>
                <c:pt idx="251">
                  <c:v>42723</c:v>
                </c:pt>
                <c:pt idx="252">
                  <c:v>42724</c:v>
                </c:pt>
                <c:pt idx="253">
                  <c:v>42725</c:v>
                </c:pt>
                <c:pt idx="254">
                  <c:v>42726</c:v>
                </c:pt>
                <c:pt idx="255">
                  <c:v>42727</c:v>
                </c:pt>
                <c:pt idx="256">
                  <c:v>42730</c:v>
                </c:pt>
                <c:pt idx="257">
                  <c:v>42731</c:v>
                </c:pt>
                <c:pt idx="258">
                  <c:v>42732</c:v>
                </c:pt>
                <c:pt idx="259">
                  <c:v>42733</c:v>
                </c:pt>
                <c:pt idx="260">
                  <c:v>42734</c:v>
                </c:pt>
                <c:pt idx="261">
                  <c:v>42737</c:v>
                </c:pt>
                <c:pt idx="262">
                  <c:v>42738</c:v>
                </c:pt>
                <c:pt idx="263">
                  <c:v>42739</c:v>
                </c:pt>
                <c:pt idx="264">
                  <c:v>42740</c:v>
                </c:pt>
                <c:pt idx="265">
                  <c:v>42741</c:v>
                </c:pt>
                <c:pt idx="266">
                  <c:v>42744</c:v>
                </c:pt>
                <c:pt idx="267">
                  <c:v>42745</c:v>
                </c:pt>
                <c:pt idx="268">
                  <c:v>42746</c:v>
                </c:pt>
                <c:pt idx="269">
                  <c:v>42747</c:v>
                </c:pt>
                <c:pt idx="270">
                  <c:v>42748</c:v>
                </c:pt>
                <c:pt idx="271">
                  <c:v>42751</c:v>
                </c:pt>
                <c:pt idx="272">
                  <c:v>42752</c:v>
                </c:pt>
                <c:pt idx="273">
                  <c:v>42753</c:v>
                </c:pt>
                <c:pt idx="274">
                  <c:v>42754</c:v>
                </c:pt>
                <c:pt idx="275">
                  <c:v>42755</c:v>
                </c:pt>
                <c:pt idx="276">
                  <c:v>42758</c:v>
                </c:pt>
                <c:pt idx="277">
                  <c:v>42759</c:v>
                </c:pt>
                <c:pt idx="278">
                  <c:v>42760</c:v>
                </c:pt>
                <c:pt idx="279">
                  <c:v>42761</c:v>
                </c:pt>
                <c:pt idx="280">
                  <c:v>42762</c:v>
                </c:pt>
                <c:pt idx="281">
                  <c:v>42765</c:v>
                </c:pt>
                <c:pt idx="282">
                  <c:v>42766</c:v>
                </c:pt>
                <c:pt idx="283">
                  <c:v>42767</c:v>
                </c:pt>
                <c:pt idx="284">
                  <c:v>42768</c:v>
                </c:pt>
                <c:pt idx="285">
                  <c:v>42769</c:v>
                </c:pt>
                <c:pt idx="286">
                  <c:v>42772</c:v>
                </c:pt>
                <c:pt idx="287">
                  <c:v>42773</c:v>
                </c:pt>
                <c:pt idx="288">
                  <c:v>42774</c:v>
                </c:pt>
                <c:pt idx="289">
                  <c:v>42775</c:v>
                </c:pt>
                <c:pt idx="290">
                  <c:v>42776</c:v>
                </c:pt>
                <c:pt idx="291">
                  <c:v>42779</c:v>
                </c:pt>
                <c:pt idx="292">
                  <c:v>42780</c:v>
                </c:pt>
                <c:pt idx="293">
                  <c:v>42781</c:v>
                </c:pt>
                <c:pt idx="294">
                  <c:v>42782</c:v>
                </c:pt>
                <c:pt idx="295">
                  <c:v>42783</c:v>
                </c:pt>
                <c:pt idx="296">
                  <c:v>42786</c:v>
                </c:pt>
                <c:pt idx="297">
                  <c:v>42787</c:v>
                </c:pt>
                <c:pt idx="298">
                  <c:v>42788</c:v>
                </c:pt>
                <c:pt idx="299">
                  <c:v>42789</c:v>
                </c:pt>
                <c:pt idx="300">
                  <c:v>42790</c:v>
                </c:pt>
                <c:pt idx="301">
                  <c:v>42793</c:v>
                </c:pt>
                <c:pt idx="302">
                  <c:v>42794</c:v>
                </c:pt>
                <c:pt idx="303">
                  <c:v>42795</c:v>
                </c:pt>
                <c:pt idx="304">
                  <c:v>42796</c:v>
                </c:pt>
                <c:pt idx="305">
                  <c:v>42797</c:v>
                </c:pt>
                <c:pt idx="306">
                  <c:v>42800</c:v>
                </c:pt>
                <c:pt idx="307">
                  <c:v>42801</c:v>
                </c:pt>
                <c:pt idx="308">
                  <c:v>42802</c:v>
                </c:pt>
                <c:pt idx="309">
                  <c:v>42803</c:v>
                </c:pt>
                <c:pt idx="310">
                  <c:v>42804</c:v>
                </c:pt>
                <c:pt idx="311">
                  <c:v>42807</c:v>
                </c:pt>
                <c:pt idx="312">
                  <c:v>42808</c:v>
                </c:pt>
                <c:pt idx="313">
                  <c:v>42809</c:v>
                </c:pt>
                <c:pt idx="314">
                  <c:v>42810</c:v>
                </c:pt>
                <c:pt idx="315">
                  <c:v>42811</c:v>
                </c:pt>
                <c:pt idx="316">
                  <c:v>42814</c:v>
                </c:pt>
                <c:pt idx="317">
                  <c:v>42815</c:v>
                </c:pt>
                <c:pt idx="318">
                  <c:v>42816</c:v>
                </c:pt>
                <c:pt idx="319">
                  <c:v>42817</c:v>
                </c:pt>
                <c:pt idx="320">
                  <c:v>42818</c:v>
                </c:pt>
                <c:pt idx="321">
                  <c:v>42821</c:v>
                </c:pt>
                <c:pt idx="322">
                  <c:v>42822</c:v>
                </c:pt>
                <c:pt idx="323">
                  <c:v>42823</c:v>
                </c:pt>
                <c:pt idx="324">
                  <c:v>42824</c:v>
                </c:pt>
                <c:pt idx="325">
                  <c:v>42825</c:v>
                </c:pt>
                <c:pt idx="326">
                  <c:v>42828</c:v>
                </c:pt>
                <c:pt idx="327">
                  <c:v>42829</c:v>
                </c:pt>
                <c:pt idx="328">
                  <c:v>42830</c:v>
                </c:pt>
                <c:pt idx="329">
                  <c:v>42831</c:v>
                </c:pt>
                <c:pt idx="330">
                  <c:v>42832</c:v>
                </c:pt>
                <c:pt idx="331">
                  <c:v>42835</c:v>
                </c:pt>
                <c:pt idx="332">
                  <c:v>42836</c:v>
                </c:pt>
                <c:pt idx="333">
                  <c:v>42837</c:v>
                </c:pt>
                <c:pt idx="334">
                  <c:v>42838</c:v>
                </c:pt>
                <c:pt idx="335">
                  <c:v>42839</c:v>
                </c:pt>
                <c:pt idx="336">
                  <c:v>42842</c:v>
                </c:pt>
                <c:pt idx="337">
                  <c:v>42843</c:v>
                </c:pt>
                <c:pt idx="338">
                  <c:v>42844</c:v>
                </c:pt>
                <c:pt idx="339">
                  <c:v>42845</c:v>
                </c:pt>
                <c:pt idx="340">
                  <c:v>42846</c:v>
                </c:pt>
                <c:pt idx="341">
                  <c:v>42849</c:v>
                </c:pt>
                <c:pt idx="342">
                  <c:v>42850</c:v>
                </c:pt>
                <c:pt idx="343">
                  <c:v>42851</c:v>
                </c:pt>
                <c:pt idx="344">
                  <c:v>42852</c:v>
                </c:pt>
                <c:pt idx="345">
                  <c:v>42853</c:v>
                </c:pt>
                <c:pt idx="346">
                  <c:v>42856</c:v>
                </c:pt>
                <c:pt idx="347">
                  <c:v>42857</c:v>
                </c:pt>
                <c:pt idx="348">
                  <c:v>42858</c:v>
                </c:pt>
                <c:pt idx="349">
                  <c:v>42859</c:v>
                </c:pt>
                <c:pt idx="350">
                  <c:v>42860</c:v>
                </c:pt>
                <c:pt idx="351">
                  <c:v>42863</c:v>
                </c:pt>
                <c:pt idx="352">
                  <c:v>42864</c:v>
                </c:pt>
                <c:pt idx="353">
                  <c:v>42865</c:v>
                </c:pt>
                <c:pt idx="354">
                  <c:v>42866</c:v>
                </c:pt>
                <c:pt idx="355">
                  <c:v>42867</c:v>
                </c:pt>
                <c:pt idx="356">
                  <c:v>42870</c:v>
                </c:pt>
                <c:pt idx="357">
                  <c:v>42871</c:v>
                </c:pt>
                <c:pt idx="358">
                  <c:v>42872</c:v>
                </c:pt>
                <c:pt idx="359">
                  <c:v>42873</c:v>
                </c:pt>
                <c:pt idx="360">
                  <c:v>42874</c:v>
                </c:pt>
                <c:pt idx="361">
                  <c:v>42877</c:v>
                </c:pt>
                <c:pt idx="362">
                  <c:v>42878</c:v>
                </c:pt>
                <c:pt idx="363">
                  <c:v>42879</c:v>
                </c:pt>
                <c:pt idx="364">
                  <c:v>42880</c:v>
                </c:pt>
                <c:pt idx="365">
                  <c:v>42881</c:v>
                </c:pt>
                <c:pt idx="366">
                  <c:v>42884</c:v>
                </c:pt>
                <c:pt idx="367">
                  <c:v>42885</c:v>
                </c:pt>
                <c:pt idx="368">
                  <c:v>42886</c:v>
                </c:pt>
                <c:pt idx="369">
                  <c:v>42887</c:v>
                </c:pt>
                <c:pt idx="370">
                  <c:v>42888</c:v>
                </c:pt>
                <c:pt idx="371">
                  <c:v>42891</c:v>
                </c:pt>
                <c:pt idx="372">
                  <c:v>42892</c:v>
                </c:pt>
                <c:pt idx="373">
                  <c:v>42893</c:v>
                </c:pt>
                <c:pt idx="374">
                  <c:v>42894</c:v>
                </c:pt>
                <c:pt idx="375">
                  <c:v>42895</c:v>
                </c:pt>
                <c:pt idx="376">
                  <c:v>42898</c:v>
                </c:pt>
                <c:pt idx="377">
                  <c:v>42899</c:v>
                </c:pt>
                <c:pt idx="378">
                  <c:v>42900</c:v>
                </c:pt>
                <c:pt idx="379">
                  <c:v>42901</c:v>
                </c:pt>
                <c:pt idx="380">
                  <c:v>42902</c:v>
                </c:pt>
                <c:pt idx="381">
                  <c:v>42905</c:v>
                </c:pt>
                <c:pt idx="382">
                  <c:v>42906</c:v>
                </c:pt>
                <c:pt idx="383">
                  <c:v>42907</c:v>
                </c:pt>
                <c:pt idx="384">
                  <c:v>42908</c:v>
                </c:pt>
                <c:pt idx="385">
                  <c:v>42909</c:v>
                </c:pt>
                <c:pt idx="386">
                  <c:v>42912</c:v>
                </c:pt>
                <c:pt idx="387">
                  <c:v>42913</c:v>
                </c:pt>
                <c:pt idx="388">
                  <c:v>42914</c:v>
                </c:pt>
                <c:pt idx="389">
                  <c:v>42915</c:v>
                </c:pt>
                <c:pt idx="390">
                  <c:v>42916</c:v>
                </c:pt>
                <c:pt idx="391">
                  <c:v>42919</c:v>
                </c:pt>
                <c:pt idx="392">
                  <c:v>42920</c:v>
                </c:pt>
                <c:pt idx="393">
                  <c:v>42921</c:v>
                </c:pt>
                <c:pt idx="394">
                  <c:v>42922</c:v>
                </c:pt>
                <c:pt idx="395">
                  <c:v>42923</c:v>
                </c:pt>
                <c:pt idx="396">
                  <c:v>42926</c:v>
                </c:pt>
                <c:pt idx="397">
                  <c:v>42927</c:v>
                </c:pt>
                <c:pt idx="398">
                  <c:v>42928</c:v>
                </c:pt>
                <c:pt idx="399">
                  <c:v>42929</c:v>
                </c:pt>
                <c:pt idx="400">
                  <c:v>42930</c:v>
                </c:pt>
                <c:pt idx="401">
                  <c:v>42933</c:v>
                </c:pt>
                <c:pt idx="402">
                  <c:v>42934</c:v>
                </c:pt>
                <c:pt idx="403">
                  <c:v>42935</c:v>
                </c:pt>
                <c:pt idx="404">
                  <c:v>42936</c:v>
                </c:pt>
                <c:pt idx="405">
                  <c:v>42937</c:v>
                </c:pt>
                <c:pt idx="406">
                  <c:v>42940</c:v>
                </c:pt>
                <c:pt idx="407">
                  <c:v>42941</c:v>
                </c:pt>
                <c:pt idx="408">
                  <c:v>42942</c:v>
                </c:pt>
                <c:pt idx="409">
                  <c:v>42943</c:v>
                </c:pt>
                <c:pt idx="410">
                  <c:v>42944</c:v>
                </c:pt>
                <c:pt idx="411">
                  <c:v>42947</c:v>
                </c:pt>
                <c:pt idx="412">
                  <c:v>42948</c:v>
                </c:pt>
                <c:pt idx="413">
                  <c:v>42949</c:v>
                </c:pt>
                <c:pt idx="414">
                  <c:v>42950</c:v>
                </c:pt>
                <c:pt idx="415">
                  <c:v>42951</c:v>
                </c:pt>
                <c:pt idx="416">
                  <c:v>42954</c:v>
                </c:pt>
                <c:pt idx="417">
                  <c:v>42955</c:v>
                </c:pt>
                <c:pt idx="418">
                  <c:v>42956</c:v>
                </c:pt>
                <c:pt idx="419">
                  <c:v>42957</c:v>
                </c:pt>
                <c:pt idx="420">
                  <c:v>42958</c:v>
                </c:pt>
                <c:pt idx="421">
                  <c:v>42961</c:v>
                </c:pt>
                <c:pt idx="422">
                  <c:v>42962</c:v>
                </c:pt>
                <c:pt idx="423">
                  <c:v>42963</c:v>
                </c:pt>
                <c:pt idx="424">
                  <c:v>42964</c:v>
                </c:pt>
                <c:pt idx="425">
                  <c:v>42965</c:v>
                </c:pt>
                <c:pt idx="426">
                  <c:v>42968</c:v>
                </c:pt>
                <c:pt idx="427">
                  <c:v>42969</c:v>
                </c:pt>
                <c:pt idx="428">
                  <c:v>42970</c:v>
                </c:pt>
                <c:pt idx="429">
                  <c:v>42971</c:v>
                </c:pt>
                <c:pt idx="430">
                  <c:v>42972</c:v>
                </c:pt>
                <c:pt idx="431">
                  <c:v>42975</c:v>
                </c:pt>
                <c:pt idx="432">
                  <c:v>42976</c:v>
                </c:pt>
                <c:pt idx="433">
                  <c:v>42977</c:v>
                </c:pt>
                <c:pt idx="434">
                  <c:v>42978</c:v>
                </c:pt>
                <c:pt idx="435">
                  <c:v>42979</c:v>
                </c:pt>
                <c:pt idx="436">
                  <c:v>42982</c:v>
                </c:pt>
                <c:pt idx="437">
                  <c:v>42983</c:v>
                </c:pt>
                <c:pt idx="438">
                  <c:v>42984</c:v>
                </c:pt>
                <c:pt idx="439">
                  <c:v>42985</c:v>
                </c:pt>
                <c:pt idx="440">
                  <c:v>42986</c:v>
                </c:pt>
                <c:pt idx="441">
                  <c:v>42989</c:v>
                </c:pt>
                <c:pt idx="442">
                  <c:v>42990</c:v>
                </c:pt>
                <c:pt idx="443">
                  <c:v>42991</c:v>
                </c:pt>
                <c:pt idx="444">
                  <c:v>42992</c:v>
                </c:pt>
                <c:pt idx="445">
                  <c:v>42993</c:v>
                </c:pt>
                <c:pt idx="446">
                  <c:v>42996</c:v>
                </c:pt>
                <c:pt idx="447">
                  <c:v>42997</c:v>
                </c:pt>
                <c:pt idx="448">
                  <c:v>42998</c:v>
                </c:pt>
                <c:pt idx="449">
                  <c:v>42999</c:v>
                </c:pt>
                <c:pt idx="450">
                  <c:v>43000</c:v>
                </c:pt>
                <c:pt idx="451">
                  <c:v>43003</c:v>
                </c:pt>
                <c:pt idx="452">
                  <c:v>43004</c:v>
                </c:pt>
                <c:pt idx="453">
                  <c:v>43005</c:v>
                </c:pt>
                <c:pt idx="454">
                  <c:v>43006</c:v>
                </c:pt>
                <c:pt idx="455">
                  <c:v>43010</c:v>
                </c:pt>
                <c:pt idx="456">
                  <c:v>43011</c:v>
                </c:pt>
                <c:pt idx="457">
                  <c:v>43012</c:v>
                </c:pt>
                <c:pt idx="458">
                  <c:v>43013</c:v>
                </c:pt>
                <c:pt idx="459">
                  <c:v>43014</c:v>
                </c:pt>
                <c:pt idx="460">
                  <c:v>43017</c:v>
                </c:pt>
                <c:pt idx="461">
                  <c:v>43018</c:v>
                </c:pt>
                <c:pt idx="462">
                  <c:v>43019</c:v>
                </c:pt>
                <c:pt idx="463">
                  <c:v>43020</c:v>
                </c:pt>
                <c:pt idx="464">
                  <c:v>43021</c:v>
                </c:pt>
                <c:pt idx="465">
                  <c:v>43024</c:v>
                </c:pt>
                <c:pt idx="466">
                  <c:v>43025</c:v>
                </c:pt>
                <c:pt idx="467">
                  <c:v>43026</c:v>
                </c:pt>
                <c:pt idx="468">
                  <c:v>43027</c:v>
                </c:pt>
                <c:pt idx="469">
                  <c:v>43028</c:v>
                </c:pt>
                <c:pt idx="470">
                  <c:v>43031</c:v>
                </c:pt>
                <c:pt idx="471">
                  <c:v>43034</c:v>
                </c:pt>
                <c:pt idx="472">
                  <c:v>43035</c:v>
                </c:pt>
                <c:pt idx="473">
                  <c:v>43038</c:v>
                </c:pt>
                <c:pt idx="474">
                  <c:v>43039</c:v>
                </c:pt>
                <c:pt idx="475">
                  <c:v>43040</c:v>
                </c:pt>
                <c:pt idx="476">
                  <c:v>43041</c:v>
                </c:pt>
                <c:pt idx="477">
                  <c:v>43042</c:v>
                </c:pt>
                <c:pt idx="478">
                  <c:v>43045</c:v>
                </c:pt>
                <c:pt idx="479">
                  <c:v>43046</c:v>
                </c:pt>
                <c:pt idx="480">
                  <c:v>43047</c:v>
                </c:pt>
                <c:pt idx="481">
                  <c:v>43048</c:v>
                </c:pt>
                <c:pt idx="482">
                  <c:v>43049</c:v>
                </c:pt>
                <c:pt idx="483">
                  <c:v>43052</c:v>
                </c:pt>
                <c:pt idx="484">
                  <c:v>43055</c:v>
                </c:pt>
                <c:pt idx="485">
                  <c:v>43056</c:v>
                </c:pt>
                <c:pt idx="486">
                  <c:v>43059</c:v>
                </c:pt>
                <c:pt idx="487">
                  <c:v>43060</c:v>
                </c:pt>
                <c:pt idx="488">
                  <c:v>43061</c:v>
                </c:pt>
                <c:pt idx="489">
                  <c:v>43062</c:v>
                </c:pt>
                <c:pt idx="490">
                  <c:v>43063</c:v>
                </c:pt>
                <c:pt idx="491">
                  <c:v>43066</c:v>
                </c:pt>
                <c:pt idx="492">
                  <c:v>43067</c:v>
                </c:pt>
                <c:pt idx="493">
                  <c:v>43068</c:v>
                </c:pt>
                <c:pt idx="494">
                  <c:v>43069</c:v>
                </c:pt>
                <c:pt idx="495">
                  <c:v>43070</c:v>
                </c:pt>
                <c:pt idx="496">
                  <c:v>43073</c:v>
                </c:pt>
                <c:pt idx="497">
                  <c:v>43074</c:v>
                </c:pt>
                <c:pt idx="498">
                  <c:v>43075</c:v>
                </c:pt>
                <c:pt idx="499">
                  <c:v>43076</c:v>
                </c:pt>
                <c:pt idx="500">
                  <c:v>43077</c:v>
                </c:pt>
                <c:pt idx="501">
                  <c:v>43080</c:v>
                </c:pt>
                <c:pt idx="502">
                  <c:v>43081</c:v>
                </c:pt>
                <c:pt idx="503">
                  <c:v>43082</c:v>
                </c:pt>
                <c:pt idx="504">
                  <c:v>43083</c:v>
                </c:pt>
                <c:pt idx="505">
                  <c:v>43084</c:v>
                </c:pt>
                <c:pt idx="506">
                  <c:v>43087</c:v>
                </c:pt>
                <c:pt idx="507">
                  <c:v>43088</c:v>
                </c:pt>
                <c:pt idx="508">
                  <c:v>43089</c:v>
                </c:pt>
                <c:pt idx="509">
                  <c:v>43090</c:v>
                </c:pt>
                <c:pt idx="510">
                  <c:v>43091</c:v>
                </c:pt>
                <c:pt idx="511">
                  <c:v>43094</c:v>
                </c:pt>
                <c:pt idx="512">
                  <c:v>43095</c:v>
                </c:pt>
                <c:pt idx="513">
                  <c:v>43096</c:v>
                </c:pt>
                <c:pt idx="514">
                  <c:v>43097</c:v>
                </c:pt>
                <c:pt idx="515">
                  <c:v>43098</c:v>
                </c:pt>
                <c:pt idx="516">
                  <c:v>43101</c:v>
                </c:pt>
                <c:pt idx="517">
                  <c:v>43102</c:v>
                </c:pt>
                <c:pt idx="518">
                  <c:v>43103</c:v>
                </c:pt>
                <c:pt idx="519">
                  <c:v>43104</c:v>
                </c:pt>
                <c:pt idx="520">
                  <c:v>43105</c:v>
                </c:pt>
                <c:pt idx="521">
                  <c:v>43108</c:v>
                </c:pt>
                <c:pt idx="522">
                  <c:v>43109</c:v>
                </c:pt>
                <c:pt idx="523">
                  <c:v>43110</c:v>
                </c:pt>
                <c:pt idx="524">
                  <c:v>43111</c:v>
                </c:pt>
                <c:pt idx="525">
                  <c:v>43112</c:v>
                </c:pt>
                <c:pt idx="526">
                  <c:v>43115</c:v>
                </c:pt>
                <c:pt idx="527">
                  <c:v>43116</c:v>
                </c:pt>
                <c:pt idx="528">
                  <c:v>43117</c:v>
                </c:pt>
                <c:pt idx="529">
                  <c:v>43118</c:v>
                </c:pt>
                <c:pt idx="530">
                  <c:v>43119</c:v>
                </c:pt>
                <c:pt idx="531">
                  <c:v>43122</c:v>
                </c:pt>
                <c:pt idx="532">
                  <c:v>43123</c:v>
                </c:pt>
                <c:pt idx="533">
                  <c:v>43124</c:v>
                </c:pt>
                <c:pt idx="534">
                  <c:v>43125</c:v>
                </c:pt>
                <c:pt idx="535">
                  <c:v>43126</c:v>
                </c:pt>
                <c:pt idx="536">
                  <c:v>43129</c:v>
                </c:pt>
                <c:pt idx="537">
                  <c:v>43130</c:v>
                </c:pt>
                <c:pt idx="538">
                  <c:v>43131</c:v>
                </c:pt>
                <c:pt idx="539">
                  <c:v>43132</c:v>
                </c:pt>
                <c:pt idx="540">
                  <c:v>43133</c:v>
                </c:pt>
                <c:pt idx="541">
                  <c:v>43136</c:v>
                </c:pt>
                <c:pt idx="542">
                  <c:v>43137</c:v>
                </c:pt>
                <c:pt idx="543">
                  <c:v>43138</c:v>
                </c:pt>
                <c:pt idx="544">
                  <c:v>43139</c:v>
                </c:pt>
                <c:pt idx="545">
                  <c:v>43140</c:v>
                </c:pt>
                <c:pt idx="546">
                  <c:v>43143</c:v>
                </c:pt>
                <c:pt idx="547">
                  <c:v>43144</c:v>
                </c:pt>
                <c:pt idx="548">
                  <c:v>43145</c:v>
                </c:pt>
                <c:pt idx="549">
                  <c:v>43146</c:v>
                </c:pt>
                <c:pt idx="550">
                  <c:v>43147</c:v>
                </c:pt>
                <c:pt idx="551">
                  <c:v>43150</c:v>
                </c:pt>
                <c:pt idx="552">
                  <c:v>43151</c:v>
                </c:pt>
                <c:pt idx="553">
                  <c:v>43152</c:v>
                </c:pt>
                <c:pt idx="554">
                  <c:v>43153</c:v>
                </c:pt>
                <c:pt idx="555">
                  <c:v>43154</c:v>
                </c:pt>
                <c:pt idx="556">
                  <c:v>43157</c:v>
                </c:pt>
                <c:pt idx="557">
                  <c:v>43158</c:v>
                </c:pt>
                <c:pt idx="558">
                  <c:v>43159</c:v>
                </c:pt>
                <c:pt idx="559">
                  <c:v>43160</c:v>
                </c:pt>
                <c:pt idx="560">
                  <c:v>43161</c:v>
                </c:pt>
                <c:pt idx="561">
                  <c:v>43164</c:v>
                </c:pt>
                <c:pt idx="562">
                  <c:v>43165</c:v>
                </c:pt>
                <c:pt idx="563">
                  <c:v>43166</c:v>
                </c:pt>
                <c:pt idx="564">
                  <c:v>43167</c:v>
                </c:pt>
                <c:pt idx="565">
                  <c:v>43168</c:v>
                </c:pt>
                <c:pt idx="566">
                  <c:v>43171</c:v>
                </c:pt>
                <c:pt idx="567">
                  <c:v>43172</c:v>
                </c:pt>
                <c:pt idx="568">
                  <c:v>43173</c:v>
                </c:pt>
                <c:pt idx="569">
                  <c:v>43174</c:v>
                </c:pt>
                <c:pt idx="570">
                  <c:v>43175</c:v>
                </c:pt>
                <c:pt idx="571">
                  <c:v>43178</c:v>
                </c:pt>
                <c:pt idx="572">
                  <c:v>43179</c:v>
                </c:pt>
                <c:pt idx="573">
                  <c:v>43180</c:v>
                </c:pt>
                <c:pt idx="574">
                  <c:v>43181</c:v>
                </c:pt>
                <c:pt idx="575">
                  <c:v>43182</c:v>
                </c:pt>
                <c:pt idx="576">
                  <c:v>43185</c:v>
                </c:pt>
                <c:pt idx="577">
                  <c:v>43186</c:v>
                </c:pt>
                <c:pt idx="578">
                  <c:v>43187</c:v>
                </c:pt>
                <c:pt idx="579">
                  <c:v>43188</c:v>
                </c:pt>
                <c:pt idx="580">
                  <c:v>43189</c:v>
                </c:pt>
                <c:pt idx="581">
                  <c:v>43192</c:v>
                </c:pt>
                <c:pt idx="582">
                  <c:v>43193</c:v>
                </c:pt>
                <c:pt idx="583">
                  <c:v>43194</c:v>
                </c:pt>
                <c:pt idx="584">
                  <c:v>43195</c:v>
                </c:pt>
                <c:pt idx="585">
                  <c:v>43196</c:v>
                </c:pt>
                <c:pt idx="586">
                  <c:v>43199</c:v>
                </c:pt>
                <c:pt idx="587">
                  <c:v>43200</c:v>
                </c:pt>
                <c:pt idx="588">
                  <c:v>43201</c:v>
                </c:pt>
                <c:pt idx="589">
                  <c:v>43202</c:v>
                </c:pt>
                <c:pt idx="590">
                  <c:v>43203</c:v>
                </c:pt>
                <c:pt idx="591">
                  <c:v>43206</c:v>
                </c:pt>
                <c:pt idx="592">
                  <c:v>43207</c:v>
                </c:pt>
                <c:pt idx="593">
                  <c:v>43208</c:v>
                </c:pt>
                <c:pt idx="594">
                  <c:v>43209</c:v>
                </c:pt>
                <c:pt idx="595">
                  <c:v>43210</c:v>
                </c:pt>
                <c:pt idx="596">
                  <c:v>43213</c:v>
                </c:pt>
                <c:pt idx="597">
                  <c:v>43214</c:v>
                </c:pt>
                <c:pt idx="598">
                  <c:v>43215</c:v>
                </c:pt>
                <c:pt idx="599">
                  <c:v>43216</c:v>
                </c:pt>
                <c:pt idx="600">
                  <c:v>43217</c:v>
                </c:pt>
                <c:pt idx="601">
                  <c:v>43220</c:v>
                </c:pt>
                <c:pt idx="602">
                  <c:v>43221</c:v>
                </c:pt>
                <c:pt idx="603">
                  <c:v>43222</c:v>
                </c:pt>
                <c:pt idx="604">
                  <c:v>43223</c:v>
                </c:pt>
                <c:pt idx="605">
                  <c:v>43224</c:v>
                </c:pt>
                <c:pt idx="606">
                  <c:v>43227</c:v>
                </c:pt>
                <c:pt idx="607">
                  <c:v>43228</c:v>
                </c:pt>
                <c:pt idx="608">
                  <c:v>43229</c:v>
                </c:pt>
                <c:pt idx="609">
                  <c:v>43230</c:v>
                </c:pt>
                <c:pt idx="610">
                  <c:v>43231</c:v>
                </c:pt>
                <c:pt idx="611">
                  <c:v>43234</c:v>
                </c:pt>
                <c:pt idx="612">
                  <c:v>43235</c:v>
                </c:pt>
                <c:pt idx="613">
                  <c:v>43236</c:v>
                </c:pt>
                <c:pt idx="614">
                  <c:v>43237</c:v>
                </c:pt>
                <c:pt idx="615">
                  <c:v>43238</c:v>
                </c:pt>
                <c:pt idx="616">
                  <c:v>43241</c:v>
                </c:pt>
                <c:pt idx="617">
                  <c:v>43242</c:v>
                </c:pt>
                <c:pt idx="618">
                  <c:v>43243</c:v>
                </c:pt>
                <c:pt idx="619">
                  <c:v>43244</c:v>
                </c:pt>
                <c:pt idx="620">
                  <c:v>43245</c:v>
                </c:pt>
                <c:pt idx="621">
                  <c:v>43248</c:v>
                </c:pt>
                <c:pt idx="622">
                  <c:v>43249</c:v>
                </c:pt>
                <c:pt idx="623">
                  <c:v>43250</c:v>
                </c:pt>
                <c:pt idx="624">
                  <c:v>43251</c:v>
                </c:pt>
                <c:pt idx="625">
                  <c:v>43252</c:v>
                </c:pt>
                <c:pt idx="626">
                  <c:v>43255</c:v>
                </c:pt>
                <c:pt idx="627">
                  <c:v>43256</c:v>
                </c:pt>
                <c:pt idx="628">
                  <c:v>43257</c:v>
                </c:pt>
                <c:pt idx="629">
                  <c:v>43258</c:v>
                </c:pt>
                <c:pt idx="630">
                  <c:v>43259</c:v>
                </c:pt>
                <c:pt idx="631">
                  <c:v>43262</c:v>
                </c:pt>
                <c:pt idx="632">
                  <c:v>43263</c:v>
                </c:pt>
                <c:pt idx="633">
                  <c:v>43264</c:v>
                </c:pt>
                <c:pt idx="634">
                  <c:v>43265</c:v>
                </c:pt>
                <c:pt idx="635">
                  <c:v>43266</c:v>
                </c:pt>
                <c:pt idx="636">
                  <c:v>43269</c:v>
                </c:pt>
                <c:pt idx="637">
                  <c:v>43270</c:v>
                </c:pt>
                <c:pt idx="638">
                  <c:v>43271</c:v>
                </c:pt>
                <c:pt idx="639">
                  <c:v>43272</c:v>
                </c:pt>
                <c:pt idx="640">
                  <c:v>43273</c:v>
                </c:pt>
                <c:pt idx="641">
                  <c:v>43276</c:v>
                </c:pt>
                <c:pt idx="642">
                  <c:v>43277</c:v>
                </c:pt>
                <c:pt idx="643">
                  <c:v>43278</c:v>
                </c:pt>
                <c:pt idx="644">
                  <c:v>43279</c:v>
                </c:pt>
                <c:pt idx="645">
                  <c:v>43280</c:v>
                </c:pt>
                <c:pt idx="646">
                  <c:v>43283</c:v>
                </c:pt>
                <c:pt idx="647">
                  <c:v>43284</c:v>
                </c:pt>
                <c:pt idx="648">
                  <c:v>43285</c:v>
                </c:pt>
                <c:pt idx="649">
                  <c:v>43286</c:v>
                </c:pt>
                <c:pt idx="650">
                  <c:v>43287</c:v>
                </c:pt>
                <c:pt idx="651">
                  <c:v>43290</c:v>
                </c:pt>
                <c:pt idx="652">
                  <c:v>43291</c:v>
                </c:pt>
                <c:pt idx="653">
                  <c:v>43292</c:v>
                </c:pt>
                <c:pt idx="654">
                  <c:v>43293</c:v>
                </c:pt>
                <c:pt idx="655">
                  <c:v>43294</c:v>
                </c:pt>
                <c:pt idx="656">
                  <c:v>43297</c:v>
                </c:pt>
                <c:pt idx="657">
                  <c:v>43298</c:v>
                </c:pt>
                <c:pt idx="658">
                  <c:v>43299</c:v>
                </c:pt>
                <c:pt idx="659">
                  <c:v>43300</c:v>
                </c:pt>
                <c:pt idx="660">
                  <c:v>43301</c:v>
                </c:pt>
                <c:pt idx="661">
                  <c:v>43304</c:v>
                </c:pt>
                <c:pt idx="662">
                  <c:v>43305</c:v>
                </c:pt>
                <c:pt idx="663">
                  <c:v>43306</c:v>
                </c:pt>
                <c:pt idx="664">
                  <c:v>43307</c:v>
                </c:pt>
                <c:pt idx="665">
                  <c:v>43308</c:v>
                </c:pt>
                <c:pt idx="666">
                  <c:v>43311</c:v>
                </c:pt>
                <c:pt idx="667">
                  <c:v>43312</c:v>
                </c:pt>
                <c:pt idx="668">
                  <c:v>43313</c:v>
                </c:pt>
                <c:pt idx="669">
                  <c:v>43314</c:v>
                </c:pt>
                <c:pt idx="670">
                  <c:v>43315</c:v>
                </c:pt>
                <c:pt idx="671">
                  <c:v>43318</c:v>
                </c:pt>
                <c:pt idx="672">
                  <c:v>43319</c:v>
                </c:pt>
                <c:pt idx="673">
                  <c:v>43320</c:v>
                </c:pt>
                <c:pt idx="674">
                  <c:v>43321</c:v>
                </c:pt>
                <c:pt idx="675">
                  <c:v>43322</c:v>
                </c:pt>
                <c:pt idx="676">
                  <c:v>43325</c:v>
                </c:pt>
                <c:pt idx="677">
                  <c:v>43326</c:v>
                </c:pt>
                <c:pt idx="678">
                  <c:v>43327</c:v>
                </c:pt>
                <c:pt idx="679">
                  <c:v>43328</c:v>
                </c:pt>
                <c:pt idx="680">
                  <c:v>43329</c:v>
                </c:pt>
                <c:pt idx="681">
                  <c:v>43332</c:v>
                </c:pt>
                <c:pt idx="682">
                  <c:v>43333</c:v>
                </c:pt>
                <c:pt idx="683">
                  <c:v>43334</c:v>
                </c:pt>
                <c:pt idx="684">
                  <c:v>43335</c:v>
                </c:pt>
                <c:pt idx="685">
                  <c:v>43336</c:v>
                </c:pt>
                <c:pt idx="686">
                  <c:v>43339</c:v>
                </c:pt>
                <c:pt idx="687">
                  <c:v>43340</c:v>
                </c:pt>
                <c:pt idx="688">
                  <c:v>43341</c:v>
                </c:pt>
                <c:pt idx="689">
                  <c:v>43342</c:v>
                </c:pt>
                <c:pt idx="690">
                  <c:v>43343</c:v>
                </c:pt>
                <c:pt idx="691">
                  <c:v>43346</c:v>
                </c:pt>
                <c:pt idx="692">
                  <c:v>43347</c:v>
                </c:pt>
                <c:pt idx="693">
                  <c:v>43348</c:v>
                </c:pt>
                <c:pt idx="694">
                  <c:v>43349</c:v>
                </c:pt>
                <c:pt idx="695">
                  <c:v>43350</c:v>
                </c:pt>
                <c:pt idx="696">
                  <c:v>43353</c:v>
                </c:pt>
                <c:pt idx="697">
                  <c:v>43354</c:v>
                </c:pt>
                <c:pt idx="698">
                  <c:v>43355</c:v>
                </c:pt>
                <c:pt idx="699">
                  <c:v>43356</c:v>
                </c:pt>
                <c:pt idx="700">
                  <c:v>43357</c:v>
                </c:pt>
                <c:pt idx="701">
                  <c:v>43360</c:v>
                </c:pt>
                <c:pt idx="702">
                  <c:v>43361</c:v>
                </c:pt>
                <c:pt idx="703">
                  <c:v>43362</c:v>
                </c:pt>
                <c:pt idx="704">
                  <c:v>43363</c:v>
                </c:pt>
                <c:pt idx="705">
                  <c:v>43364</c:v>
                </c:pt>
                <c:pt idx="706">
                  <c:v>43367</c:v>
                </c:pt>
                <c:pt idx="707">
                  <c:v>43368</c:v>
                </c:pt>
                <c:pt idx="708">
                  <c:v>43369</c:v>
                </c:pt>
                <c:pt idx="709">
                  <c:v>43370</c:v>
                </c:pt>
                <c:pt idx="710">
                  <c:v>43371</c:v>
                </c:pt>
                <c:pt idx="711">
                  <c:v>43374</c:v>
                </c:pt>
                <c:pt idx="712">
                  <c:v>43375</c:v>
                </c:pt>
                <c:pt idx="713">
                  <c:v>43376</c:v>
                </c:pt>
                <c:pt idx="714">
                  <c:v>43377</c:v>
                </c:pt>
                <c:pt idx="715">
                  <c:v>43378</c:v>
                </c:pt>
                <c:pt idx="716">
                  <c:v>43381</c:v>
                </c:pt>
                <c:pt idx="717">
                  <c:v>43382</c:v>
                </c:pt>
                <c:pt idx="718">
                  <c:v>43383</c:v>
                </c:pt>
                <c:pt idx="719">
                  <c:v>43384</c:v>
                </c:pt>
                <c:pt idx="720">
                  <c:v>43385</c:v>
                </c:pt>
                <c:pt idx="721">
                  <c:v>43388</c:v>
                </c:pt>
                <c:pt idx="722">
                  <c:v>43389</c:v>
                </c:pt>
                <c:pt idx="723">
                  <c:v>43390</c:v>
                </c:pt>
                <c:pt idx="724">
                  <c:v>43391</c:v>
                </c:pt>
                <c:pt idx="725">
                  <c:v>43392</c:v>
                </c:pt>
                <c:pt idx="726">
                  <c:v>43395</c:v>
                </c:pt>
                <c:pt idx="727">
                  <c:v>43396</c:v>
                </c:pt>
                <c:pt idx="728">
                  <c:v>43397</c:v>
                </c:pt>
                <c:pt idx="729">
                  <c:v>43398</c:v>
                </c:pt>
                <c:pt idx="730">
                  <c:v>43399</c:v>
                </c:pt>
                <c:pt idx="731">
                  <c:v>43402</c:v>
                </c:pt>
                <c:pt idx="732">
                  <c:v>43403</c:v>
                </c:pt>
                <c:pt idx="733">
                  <c:v>43404</c:v>
                </c:pt>
                <c:pt idx="734">
                  <c:v>43405</c:v>
                </c:pt>
                <c:pt idx="735">
                  <c:v>43406</c:v>
                </c:pt>
                <c:pt idx="736">
                  <c:v>43409</c:v>
                </c:pt>
                <c:pt idx="737">
                  <c:v>43410</c:v>
                </c:pt>
                <c:pt idx="738">
                  <c:v>43411</c:v>
                </c:pt>
                <c:pt idx="739">
                  <c:v>43412</c:v>
                </c:pt>
                <c:pt idx="740">
                  <c:v>43413</c:v>
                </c:pt>
                <c:pt idx="741">
                  <c:v>43416</c:v>
                </c:pt>
                <c:pt idx="742">
                  <c:v>43417</c:v>
                </c:pt>
                <c:pt idx="743">
                  <c:v>43418</c:v>
                </c:pt>
                <c:pt idx="744">
                  <c:v>43419</c:v>
                </c:pt>
                <c:pt idx="745">
                  <c:v>43420</c:v>
                </c:pt>
                <c:pt idx="746">
                  <c:v>43423</c:v>
                </c:pt>
                <c:pt idx="747">
                  <c:v>43424</c:v>
                </c:pt>
                <c:pt idx="748">
                  <c:v>43425</c:v>
                </c:pt>
                <c:pt idx="749">
                  <c:v>43426</c:v>
                </c:pt>
                <c:pt idx="750">
                  <c:v>43427</c:v>
                </c:pt>
                <c:pt idx="751">
                  <c:v>43430</c:v>
                </c:pt>
                <c:pt idx="752">
                  <c:v>43431</c:v>
                </c:pt>
                <c:pt idx="753">
                  <c:v>43432</c:v>
                </c:pt>
                <c:pt idx="754">
                  <c:v>43433</c:v>
                </c:pt>
                <c:pt idx="755">
                  <c:v>43434</c:v>
                </c:pt>
                <c:pt idx="756">
                  <c:v>43437</c:v>
                </c:pt>
                <c:pt idx="757">
                  <c:v>43438</c:v>
                </c:pt>
                <c:pt idx="758">
                  <c:v>43439</c:v>
                </c:pt>
                <c:pt idx="759">
                  <c:v>43440</c:v>
                </c:pt>
                <c:pt idx="760">
                  <c:v>43441</c:v>
                </c:pt>
                <c:pt idx="761">
                  <c:v>43444</c:v>
                </c:pt>
                <c:pt idx="762">
                  <c:v>43445</c:v>
                </c:pt>
                <c:pt idx="763">
                  <c:v>43446</c:v>
                </c:pt>
                <c:pt idx="764">
                  <c:v>43447</c:v>
                </c:pt>
                <c:pt idx="765">
                  <c:v>43448</c:v>
                </c:pt>
                <c:pt idx="766">
                  <c:v>43451</c:v>
                </c:pt>
                <c:pt idx="767">
                  <c:v>43452</c:v>
                </c:pt>
                <c:pt idx="768">
                  <c:v>43453</c:v>
                </c:pt>
                <c:pt idx="769">
                  <c:v>43454</c:v>
                </c:pt>
                <c:pt idx="770">
                  <c:v>43455</c:v>
                </c:pt>
                <c:pt idx="771">
                  <c:v>43458</c:v>
                </c:pt>
                <c:pt idx="772">
                  <c:v>43459</c:v>
                </c:pt>
                <c:pt idx="773">
                  <c:v>43460</c:v>
                </c:pt>
                <c:pt idx="774">
                  <c:v>43461</c:v>
                </c:pt>
                <c:pt idx="775">
                  <c:v>43462</c:v>
                </c:pt>
                <c:pt idx="776">
                  <c:v>43465</c:v>
                </c:pt>
                <c:pt idx="777">
                  <c:v>43466</c:v>
                </c:pt>
                <c:pt idx="778">
                  <c:v>43467</c:v>
                </c:pt>
                <c:pt idx="779">
                  <c:v>43468</c:v>
                </c:pt>
                <c:pt idx="780">
                  <c:v>43469</c:v>
                </c:pt>
                <c:pt idx="781">
                  <c:v>43472</c:v>
                </c:pt>
                <c:pt idx="782">
                  <c:v>43473</c:v>
                </c:pt>
                <c:pt idx="783">
                  <c:v>43474</c:v>
                </c:pt>
                <c:pt idx="784">
                  <c:v>43475</c:v>
                </c:pt>
                <c:pt idx="785">
                  <c:v>43476</c:v>
                </c:pt>
                <c:pt idx="786">
                  <c:v>43479</c:v>
                </c:pt>
                <c:pt idx="787">
                  <c:v>43480</c:v>
                </c:pt>
                <c:pt idx="788">
                  <c:v>43481</c:v>
                </c:pt>
                <c:pt idx="789">
                  <c:v>43482</c:v>
                </c:pt>
                <c:pt idx="790">
                  <c:v>43483</c:v>
                </c:pt>
                <c:pt idx="791">
                  <c:v>43486</c:v>
                </c:pt>
                <c:pt idx="792">
                  <c:v>43487</c:v>
                </c:pt>
                <c:pt idx="793">
                  <c:v>43488</c:v>
                </c:pt>
                <c:pt idx="794">
                  <c:v>43489</c:v>
                </c:pt>
                <c:pt idx="795">
                  <c:v>43490</c:v>
                </c:pt>
                <c:pt idx="796">
                  <c:v>43491</c:v>
                </c:pt>
                <c:pt idx="797">
                  <c:v>43492</c:v>
                </c:pt>
                <c:pt idx="798">
                  <c:v>43493</c:v>
                </c:pt>
                <c:pt idx="799">
                  <c:v>43494</c:v>
                </c:pt>
                <c:pt idx="800">
                  <c:v>43495</c:v>
                </c:pt>
                <c:pt idx="801">
                  <c:v>43496</c:v>
                </c:pt>
                <c:pt idx="802">
                  <c:v>43497</c:v>
                </c:pt>
                <c:pt idx="803">
                  <c:v>43498</c:v>
                </c:pt>
                <c:pt idx="804">
                  <c:v>43499</c:v>
                </c:pt>
                <c:pt idx="805">
                  <c:v>43500</c:v>
                </c:pt>
                <c:pt idx="806">
                  <c:v>43501</c:v>
                </c:pt>
                <c:pt idx="807">
                  <c:v>43502</c:v>
                </c:pt>
                <c:pt idx="808">
                  <c:v>43503</c:v>
                </c:pt>
                <c:pt idx="809">
                  <c:v>43504</c:v>
                </c:pt>
                <c:pt idx="810">
                  <c:v>43507</c:v>
                </c:pt>
                <c:pt idx="811">
                  <c:v>43508</c:v>
                </c:pt>
                <c:pt idx="812">
                  <c:v>43509</c:v>
                </c:pt>
                <c:pt idx="813">
                  <c:v>43510</c:v>
                </c:pt>
                <c:pt idx="814">
                  <c:v>43511</c:v>
                </c:pt>
                <c:pt idx="815">
                  <c:v>43514</c:v>
                </c:pt>
                <c:pt idx="816">
                  <c:v>43515</c:v>
                </c:pt>
                <c:pt idx="817">
                  <c:v>43516</c:v>
                </c:pt>
                <c:pt idx="818">
                  <c:v>43517</c:v>
                </c:pt>
                <c:pt idx="819">
                  <c:v>43518</c:v>
                </c:pt>
                <c:pt idx="820">
                  <c:v>43521</c:v>
                </c:pt>
                <c:pt idx="821">
                  <c:v>43522</c:v>
                </c:pt>
                <c:pt idx="822">
                  <c:v>43523</c:v>
                </c:pt>
                <c:pt idx="823">
                  <c:v>43524</c:v>
                </c:pt>
                <c:pt idx="824">
                  <c:v>43525</c:v>
                </c:pt>
                <c:pt idx="825">
                  <c:v>43528</c:v>
                </c:pt>
                <c:pt idx="826">
                  <c:v>43529</c:v>
                </c:pt>
                <c:pt idx="827">
                  <c:v>43530</c:v>
                </c:pt>
                <c:pt idx="828">
                  <c:v>43531</c:v>
                </c:pt>
                <c:pt idx="829">
                  <c:v>43532</c:v>
                </c:pt>
                <c:pt idx="830">
                  <c:v>43535</c:v>
                </c:pt>
                <c:pt idx="831">
                  <c:v>43536</c:v>
                </c:pt>
                <c:pt idx="832">
                  <c:v>43537</c:v>
                </c:pt>
                <c:pt idx="833">
                  <c:v>43538</c:v>
                </c:pt>
                <c:pt idx="834">
                  <c:v>43539</c:v>
                </c:pt>
                <c:pt idx="835">
                  <c:v>43542</c:v>
                </c:pt>
                <c:pt idx="836">
                  <c:v>43543</c:v>
                </c:pt>
                <c:pt idx="837">
                  <c:v>43544</c:v>
                </c:pt>
                <c:pt idx="838">
                  <c:v>43545</c:v>
                </c:pt>
                <c:pt idx="839">
                  <c:v>43546</c:v>
                </c:pt>
                <c:pt idx="840">
                  <c:v>43549</c:v>
                </c:pt>
                <c:pt idx="841">
                  <c:v>43550</c:v>
                </c:pt>
                <c:pt idx="842">
                  <c:v>43551</c:v>
                </c:pt>
                <c:pt idx="843">
                  <c:v>43552</c:v>
                </c:pt>
                <c:pt idx="844">
                  <c:v>43553</c:v>
                </c:pt>
                <c:pt idx="845">
                  <c:v>43556</c:v>
                </c:pt>
                <c:pt idx="846">
                  <c:v>43557</c:v>
                </c:pt>
                <c:pt idx="847">
                  <c:v>43558</c:v>
                </c:pt>
                <c:pt idx="848">
                  <c:v>43559</c:v>
                </c:pt>
                <c:pt idx="849">
                  <c:v>43560</c:v>
                </c:pt>
                <c:pt idx="850">
                  <c:v>43563</c:v>
                </c:pt>
                <c:pt idx="851">
                  <c:v>43564</c:v>
                </c:pt>
                <c:pt idx="852">
                  <c:v>43565</c:v>
                </c:pt>
                <c:pt idx="853">
                  <c:v>43566</c:v>
                </c:pt>
                <c:pt idx="854">
                  <c:v>43567</c:v>
                </c:pt>
                <c:pt idx="855">
                  <c:v>43570</c:v>
                </c:pt>
                <c:pt idx="856">
                  <c:v>43571</c:v>
                </c:pt>
                <c:pt idx="857">
                  <c:v>43572</c:v>
                </c:pt>
                <c:pt idx="858">
                  <c:v>43573</c:v>
                </c:pt>
                <c:pt idx="859">
                  <c:v>43574</c:v>
                </c:pt>
                <c:pt idx="860">
                  <c:v>43577</c:v>
                </c:pt>
                <c:pt idx="861">
                  <c:v>43578</c:v>
                </c:pt>
                <c:pt idx="862">
                  <c:v>43579</c:v>
                </c:pt>
                <c:pt idx="863">
                  <c:v>43580</c:v>
                </c:pt>
                <c:pt idx="864">
                  <c:v>43581</c:v>
                </c:pt>
                <c:pt idx="865">
                  <c:v>43584</c:v>
                </c:pt>
                <c:pt idx="866">
                  <c:v>43585</c:v>
                </c:pt>
                <c:pt idx="867">
                  <c:v>43586</c:v>
                </c:pt>
                <c:pt idx="868">
                  <c:v>43587</c:v>
                </c:pt>
                <c:pt idx="869">
                  <c:v>43588</c:v>
                </c:pt>
                <c:pt idx="870">
                  <c:v>43591</c:v>
                </c:pt>
                <c:pt idx="871">
                  <c:v>43592</c:v>
                </c:pt>
                <c:pt idx="872">
                  <c:v>43593</c:v>
                </c:pt>
                <c:pt idx="873">
                  <c:v>43594</c:v>
                </c:pt>
                <c:pt idx="874">
                  <c:v>43595</c:v>
                </c:pt>
                <c:pt idx="875">
                  <c:v>43598</c:v>
                </c:pt>
                <c:pt idx="876">
                  <c:v>43599</c:v>
                </c:pt>
                <c:pt idx="877">
                  <c:v>43600</c:v>
                </c:pt>
                <c:pt idx="878">
                  <c:v>43601</c:v>
                </c:pt>
                <c:pt idx="879">
                  <c:v>43602</c:v>
                </c:pt>
                <c:pt idx="880">
                  <c:v>43605</c:v>
                </c:pt>
                <c:pt idx="881">
                  <c:v>43606</c:v>
                </c:pt>
                <c:pt idx="882">
                  <c:v>43607</c:v>
                </c:pt>
                <c:pt idx="883">
                  <c:v>43608</c:v>
                </c:pt>
                <c:pt idx="884">
                  <c:v>43609</c:v>
                </c:pt>
                <c:pt idx="885">
                  <c:v>43612</c:v>
                </c:pt>
                <c:pt idx="886">
                  <c:v>43613</c:v>
                </c:pt>
                <c:pt idx="887">
                  <c:v>43614</c:v>
                </c:pt>
                <c:pt idx="888">
                  <c:v>43615</c:v>
                </c:pt>
                <c:pt idx="889">
                  <c:v>43616</c:v>
                </c:pt>
                <c:pt idx="890">
                  <c:v>43619</c:v>
                </c:pt>
                <c:pt idx="891">
                  <c:v>43620</c:v>
                </c:pt>
                <c:pt idx="892">
                  <c:v>43621</c:v>
                </c:pt>
                <c:pt idx="893">
                  <c:v>43622</c:v>
                </c:pt>
                <c:pt idx="894">
                  <c:v>43623</c:v>
                </c:pt>
                <c:pt idx="895">
                  <c:v>43626</c:v>
                </c:pt>
                <c:pt idx="896">
                  <c:v>43627</c:v>
                </c:pt>
                <c:pt idx="897">
                  <c:v>43628</c:v>
                </c:pt>
                <c:pt idx="898">
                  <c:v>43629</c:v>
                </c:pt>
                <c:pt idx="899">
                  <c:v>43630</c:v>
                </c:pt>
                <c:pt idx="900">
                  <c:v>43633</c:v>
                </c:pt>
                <c:pt idx="901">
                  <c:v>43634</c:v>
                </c:pt>
                <c:pt idx="902">
                  <c:v>43635</c:v>
                </c:pt>
                <c:pt idx="903">
                  <c:v>43636</c:v>
                </c:pt>
                <c:pt idx="904">
                  <c:v>43637</c:v>
                </c:pt>
                <c:pt idx="905">
                  <c:v>43640</c:v>
                </c:pt>
                <c:pt idx="906">
                  <c:v>43641</c:v>
                </c:pt>
                <c:pt idx="907">
                  <c:v>43642</c:v>
                </c:pt>
                <c:pt idx="908">
                  <c:v>43643</c:v>
                </c:pt>
                <c:pt idx="909">
                  <c:v>43644</c:v>
                </c:pt>
                <c:pt idx="910">
                  <c:v>43647</c:v>
                </c:pt>
                <c:pt idx="911">
                  <c:v>43648</c:v>
                </c:pt>
                <c:pt idx="912">
                  <c:v>43649</c:v>
                </c:pt>
                <c:pt idx="913">
                  <c:v>43650</c:v>
                </c:pt>
                <c:pt idx="914">
                  <c:v>43651</c:v>
                </c:pt>
                <c:pt idx="915">
                  <c:v>43654</c:v>
                </c:pt>
                <c:pt idx="916">
                  <c:v>43655</c:v>
                </c:pt>
                <c:pt idx="917">
                  <c:v>43656</c:v>
                </c:pt>
                <c:pt idx="918">
                  <c:v>43657</c:v>
                </c:pt>
                <c:pt idx="919">
                  <c:v>43658</c:v>
                </c:pt>
                <c:pt idx="920">
                  <c:v>43661</c:v>
                </c:pt>
                <c:pt idx="921">
                  <c:v>43662</c:v>
                </c:pt>
                <c:pt idx="922">
                  <c:v>43663</c:v>
                </c:pt>
                <c:pt idx="923">
                  <c:v>43664</c:v>
                </c:pt>
                <c:pt idx="924">
                  <c:v>43665</c:v>
                </c:pt>
                <c:pt idx="925">
                  <c:v>43668</c:v>
                </c:pt>
                <c:pt idx="926">
                  <c:v>43669</c:v>
                </c:pt>
                <c:pt idx="927">
                  <c:v>43670</c:v>
                </c:pt>
                <c:pt idx="928">
                  <c:v>43671</c:v>
                </c:pt>
                <c:pt idx="929">
                  <c:v>43672</c:v>
                </c:pt>
                <c:pt idx="930">
                  <c:v>43675</c:v>
                </c:pt>
                <c:pt idx="931">
                  <c:v>43676</c:v>
                </c:pt>
                <c:pt idx="932">
                  <c:v>43677</c:v>
                </c:pt>
                <c:pt idx="933">
                  <c:v>43678</c:v>
                </c:pt>
                <c:pt idx="934">
                  <c:v>43679</c:v>
                </c:pt>
                <c:pt idx="935">
                  <c:v>43682</c:v>
                </c:pt>
                <c:pt idx="936">
                  <c:v>43683</c:v>
                </c:pt>
                <c:pt idx="937">
                  <c:v>43684</c:v>
                </c:pt>
                <c:pt idx="938">
                  <c:v>43685</c:v>
                </c:pt>
                <c:pt idx="939">
                  <c:v>43686</c:v>
                </c:pt>
                <c:pt idx="940">
                  <c:v>43689</c:v>
                </c:pt>
                <c:pt idx="941">
                  <c:v>43690</c:v>
                </c:pt>
                <c:pt idx="942">
                  <c:v>43691</c:v>
                </c:pt>
                <c:pt idx="943">
                  <c:v>43692</c:v>
                </c:pt>
                <c:pt idx="944">
                  <c:v>43693</c:v>
                </c:pt>
                <c:pt idx="945">
                  <c:v>43696</c:v>
                </c:pt>
                <c:pt idx="946">
                  <c:v>43697</c:v>
                </c:pt>
                <c:pt idx="947">
                  <c:v>43698</c:v>
                </c:pt>
                <c:pt idx="948">
                  <c:v>43699</c:v>
                </c:pt>
                <c:pt idx="949">
                  <c:v>43700</c:v>
                </c:pt>
                <c:pt idx="950">
                  <c:v>43703</c:v>
                </c:pt>
                <c:pt idx="951">
                  <c:v>43704</c:v>
                </c:pt>
                <c:pt idx="952">
                  <c:v>43705</c:v>
                </c:pt>
                <c:pt idx="953">
                  <c:v>43706</c:v>
                </c:pt>
                <c:pt idx="954">
                  <c:v>43707</c:v>
                </c:pt>
                <c:pt idx="955">
                  <c:v>43710</c:v>
                </c:pt>
                <c:pt idx="956">
                  <c:v>43711</c:v>
                </c:pt>
                <c:pt idx="957">
                  <c:v>43712</c:v>
                </c:pt>
                <c:pt idx="958">
                  <c:v>43713</c:v>
                </c:pt>
                <c:pt idx="959">
                  <c:v>43714</c:v>
                </c:pt>
                <c:pt idx="960">
                  <c:v>43717</c:v>
                </c:pt>
                <c:pt idx="961">
                  <c:v>43718</c:v>
                </c:pt>
                <c:pt idx="962">
                  <c:v>43719</c:v>
                </c:pt>
                <c:pt idx="963">
                  <c:v>43720</c:v>
                </c:pt>
                <c:pt idx="964">
                  <c:v>43721</c:v>
                </c:pt>
                <c:pt idx="965">
                  <c:v>43724</c:v>
                </c:pt>
                <c:pt idx="966">
                  <c:v>43725</c:v>
                </c:pt>
                <c:pt idx="967">
                  <c:v>43726</c:v>
                </c:pt>
                <c:pt idx="968">
                  <c:v>43727</c:v>
                </c:pt>
                <c:pt idx="969">
                  <c:v>43728</c:v>
                </c:pt>
                <c:pt idx="970">
                  <c:v>43731</c:v>
                </c:pt>
                <c:pt idx="971">
                  <c:v>43732</c:v>
                </c:pt>
                <c:pt idx="972">
                  <c:v>43733</c:v>
                </c:pt>
                <c:pt idx="973">
                  <c:v>43734</c:v>
                </c:pt>
                <c:pt idx="974">
                  <c:v>43735</c:v>
                </c:pt>
                <c:pt idx="975">
                  <c:v>43738</c:v>
                </c:pt>
                <c:pt idx="976">
                  <c:v>43739</c:v>
                </c:pt>
                <c:pt idx="977">
                  <c:v>43740</c:v>
                </c:pt>
                <c:pt idx="978">
                  <c:v>43741</c:v>
                </c:pt>
                <c:pt idx="979">
                  <c:v>43742</c:v>
                </c:pt>
                <c:pt idx="980">
                  <c:v>43745</c:v>
                </c:pt>
                <c:pt idx="981">
                  <c:v>43746</c:v>
                </c:pt>
                <c:pt idx="982">
                  <c:v>43747</c:v>
                </c:pt>
                <c:pt idx="983">
                  <c:v>43748</c:v>
                </c:pt>
                <c:pt idx="984">
                  <c:v>43749</c:v>
                </c:pt>
                <c:pt idx="985">
                  <c:v>43752</c:v>
                </c:pt>
                <c:pt idx="986">
                  <c:v>43753</c:v>
                </c:pt>
                <c:pt idx="987">
                  <c:v>43754</c:v>
                </c:pt>
                <c:pt idx="988">
                  <c:v>43755</c:v>
                </c:pt>
                <c:pt idx="989">
                  <c:v>43756</c:v>
                </c:pt>
                <c:pt idx="990">
                  <c:v>43759</c:v>
                </c:pt>
                <c:pt idx="991">
                  <c:v>43760</c:v>
                </c:pt>
                <c:pt idx="992">
                  <c:v>43761</c:v>
                </c:pt>
                <c:pt idx="993">
                  <c:v>43762</c:v>
                </c:pt>
                <c:pt idx="994">
                  <c:v>43763</c:v>
                </c:pt>
                <c:pt idx="995">
                  <c:v>43766</c:v>
                </c:pt>
                <c:pt idx="996">
                  <c:v>43767</c:v>
                </c:pt>
                <c:pt idx="997">
                  <c:v>43768</c:v>
                </c:pt>
                <c:pt idx="998">
                  <c:v>43769</c:v>
                </c:pt>
                <c:pt idx="999">
                  <c:v>43770</c:v>
                </c:pt>
                <c:pt idx="1000">
                  <c:v>43773</c:v>
                </c:pt>
                <c:pt idx="1001">
                  <c:v>43774</c:v>
                </c:pt>
                <c:pt idx="1002">
                  <c:v>43775</c:v>
                </c:pt>
                <c:pt idx="1003">
                  <c:v>43776</c:v>
                </c:pt>
                <c:pt idx="1004">
                  <c:v>43777</c:v>
                </c:pt>
                <c:pt idx="1005">
                  <c:v>43780</c:v>
                </c:pt>
                <c:pt idx="1006">
                  <c:v>43781</c:v>
                </c:pt>
                <c:pt idx="1007">
                  <c:v>43782</c:v>
                </c:pt>
                <c:pt idx="1008">
                  <c:v>43783</c:v>
                </c:pt>
                <c:pt idx="1009">
                  <c:v>43784</c:v>
                </c:pt>
                <c:pt idx="1010">
                  <c:v>43787</c:v>
                </c:pt>
                <c:pt idx="1011">
                  <c:v>43788</c:v>
                </c:pt>
                <c:pt idx="1012">
                  <c:v>43789</c:v>
                </c:pt>
                <c:pt idx="1013">
                  <c:v>43790</c:v>
                </c:pt>
                <c:pt idx="1014">
                  <c:v>43791</c:v>
                </c:pt>
                <c:pt idx="1015">
                  <c:v>43794</c:v>
                </c:pt>
                <c:pt idx="1016">
                  <c:v>43795</c:v>
                </c:pt>
                <c:pt idx="1017">
                  <c:v>43796</c:v>
                </c:pt>
                <c:pt idx="1018">
                  <c:v>43797</c:v>
                </c:pt>
                <c:pt idx="1019">
                  <c:v>43798</c:v>
                </c:pt>
                <c:pt idx="1020">
                  <c:v>43801</c:v>
                </c:pt>
                <c:pt idx="1021">
                  <c:v>43802</c:v>
                </c:pt>
                <c:pt idx="1022">
                  <c:v>43803</c:v>
                </c:pt>
                <c:pt idx="1023">
                  <c:v>43804</c:v>
                </c:pt>
                <c:pt idx="1024">
                  <c:v>43805</c:v>
                </c:pt>
                <c:pt idx="1025">
                  <c:v>43808</c:v>
                </c:pt>
                <c:pt idx="1026">
                  <c:v>43809</c:v>
                </c:pt>
                <c:pt idx="1027">
                  <c:v>43810</c:v>
                </c:pt>
                <c:pt idx="1028">
                  <c:v>43811</c:v>
                </c:pt>
                <c:pt idx="1029">
                  <c:v>43812</c:v>
                </c:pt>
                <c:pt idx="1030">
                  <c:v>43815</c:v>
                </c:pt>
                <c:pt idx="1031">
                  <c:v>43816</c:v>
                </c:pt>
                <c:pt idx="1032">
                  <c:v>43817</c:v>
                </c:pt>
                <c:pt idx="1033">
                  <c:v>43818</c:v>
                </c:pt>
                <c:pt idx="1034">
                  <c:v>43819</c:v>
                </c:pt>
                <c:pt idx="1035">
                  <c:v>43822</c:v>
                </c:pt>
                <c:pt idx="1036">
                  <c:v>43823</c:v>
                </c:pt>
                <c:pt idx="1037">
                  <c:v>43824</c:v>
                </c:pt>
                <c:pt idx="1038">
                  <c:v>43825</c:v>
                </c:pt>
                <c:pt idx="1039">
                  <c:v>43826</c:v>
                </c:pt>
                <c:pt idx="1040">
                  <c:v>43829</c:v>
                </c:pt>
                <c:pt idx="1041">
                  <c:v>43830</c:v>
                </c:pt>
                <c:pt idx="1042">
                  <c:v>43831</c:v>
                </c:pt>
                <c:pt idx="1043">
                  <c:v>43832</c:v>
                </c:pt>
                <c:pt idx="1044">
                  <c:v>43833</c:v>
                </c:pt>
                <c:pt idx="1045">
                  <c:v>43836</c:v>
                </c:pt>
                <c:pt idx="1046">
                  <c:v>43837</c:v>
                </c:pt>
                <c:pt idx="1047">
                  <c:v>43838</c:v>
                </c:pt>
                <c:pt idx="1048">
                  <c:v>43839</c:v>
                </c:pt>
                <c:pt idx="1049">
                  <c:v>43840</c:v>
                </c:pt>
                <c:pt idx="1050">
                  <c:v>43843</c:v>
                </c:pt>
                <c:pt idx="1051">
                  <c:v>43844</c:v>
                </c:pt>
                <c:pt idx="1052">
                  <c:v>43845</c:v>
                </c:pt>
                <c:pt idx="1053">
                  <c:v>43846</c:v>
                </c:pt>
                <c:pt idx="1054">
                  <c:v>43847</c:v>
                </c:pt>
                <c:pt idx="1055">
                  <c:v>43850</c:v>
                </c:pt>
                <c:pt idx="1056">
                  <c:v>43851</c:v>
                </c:pt>
                <c:pt idx="1057">
                  <c:v>43852</c:v>
                </c:pt>
                <c:pt idx="1058">
                  <c:v>43853</c:v>
                </c:pt>
                <c:pt idx="1059">
                  <c:v>43854</c:v>
                </c:pt>
                <c:pt idx="1060">
                  <c:v>43857</c:v>
                </c:pt>
                <c:pt idx="1061">
                  <c:v>43858</c:v>
                </c:pt>
                <c:pt idx="1062">
                  <c:v>43859</c:v>
                </c:pt>
                <c:pt idx="1063">
                  <c:v>43860</c:v>
                </c:pt>
                <c:pt idx="1064">
                  <c:v>43861</c:v>
                </c:pt>
                <c:pt idx="1065">
                  <c:v>43864</c:v>
                </c:pt>
                <c:pt idx="1066">
                  <c:v>43865</c:v>
                </c:pt>
                <c:pt idx="1067">
                  <c:v>43866</c:v>
                </c:pt>
                <c:pt idx="1068">
                  <c:v>43867</c:v>
                </c:pt>
                <c:pt idx="1069">
                  <c:v>43868</c:v>
                </c:pt>
                <c:pt idx="1070">
                  <c:v>43871</c:v>
                </c:pt>
                <c:pt idx="1071">
                  <c:v>43872</c:v>
                </c:pt>
                <c:pt idx="1072">
                  <c:v>43873</c:v>
                </c:pt>
                <c:pt idx="1073">
                  <c:v>43874</c:v>
                </c:pt>
                <c:pt idx="1074">
                  <c:v>43875</c:v>
                </c:pt>
                <c:pt idx="1075">
                  <c:v>43878</c:v>
                </c:pt>
                <c:pt idx="1076">
                  <c:v>43879</c:v>
                </c:pt>
                <c:pt idx="1077">
                  <c:v>43880</c:v>
                </c:pt>
                <c:pt idx="1078">
                  <c:v>43881</c:v>
                </c:pt>
                <c:pt idx="1079">
                  <c:v>43882</c:v>
                </c:pt>
                <c:pt idx="1080">
                  <c:v>43885</c:v>
                </c:pt>
                <c:pt idx="1081">
                  <c:v>43886</c:v>
                </c:pt>
                <c:pt idx="1082">
                  <c:v>43887</c:v>
                </c:pt>
                <c:pt idx="1083">
                  <c:v>43888</c:v>
                </c:pt>
                <c:pt idx="1084">
                  <c:v>43889</c:v>
                </c:pt>
                <c:pt idx="1085">
                  <c:v>43892</c:v>
                </c:pt>
                <c:pt idx="1086">
                  <c:v>43893</c:v>
                </c:pt>
                <c:pt idx="1087">
                  <c:v>43894</c:v>
                </c:pt>
                <c:pt idx="1088">
                  <c:v>43895</c:v>
                </c:pt>
                <c:pt idx="1089">
                  <c:v>43896</c:v>
                </c:pt>
                <c:pt idx="1090">
                  <c:v>43899</c:v>
                </c:pt>
                <c:pt idx="1091">
                  <c:v>43900</c:v>
                </c:pt>
                <c:pt idx="1092">
                  <c:v>43901</c:v>
                </c:pt>
                <c:pt idx="1093">
                  <c:v>43902</c:v>
                </c:pt>
                <c:pt idx="1094">
                  <c:v>43903</c:v>
                </c:pt>
                <c:pt idx="1095">
                  <c:v>43906</c:v>
                </c:pt>
                <c:pt idx="1096">
                  <c:v>43907</c:v>
                </c:pt>
                <c:pt idx="1097">
                  <c:v>43908</c:v>
                </c:pt>
                <c:pt idx="1098">
                  <c:v>43909</c:v>
                </c:pt>
                <c:pt idx="1099">
                  <c:v>43910</c:v>
                </c:pt>
                <c:pt idx="1100">
                  <c:v>43913</c:v>
                </c:pt>
                <c:pt idx="1101">
                  <c:v>43914</c:v>
                </c:pt>
                <c:pt idx="1102">
                  <c:v>43915</c:v>
                </c:pt>
                <c:pt idx="1103">
                  <c:v>43916</c:v>
                </c:pt>
                <c:pt idx="1104">
                  <c:v>43917</c:v>
                </c:pt>
                <c:pt idx="1105">
                  <c:v>43920</c:v>
                </c:pt>
                <c:pt idx="1106">
                  <c:v>43922</c:v>
                </c:pt>
                <c:pt idx="1107">
                  <c:v>43952</c:v>
                </c:pt>
                <c:pt idx="1108">
                  <c:v>43983</c:v>
                </c:pt>
                <c:pt idx="1109">
                  <c:v>44013</c:v>
                </c:pt>
                <c:pt idx="1110">
                  <c:v>44044</c:v>
                </c:pt>
                <c:pt idx="1111">
                  <c:v>44075</c:v>
                </c:pt>
                <c:pt idx="1112">
                  <c:v>44105</c:v>
                </c:pt>
                <c:pt idx="1113">
                  <c:v>44136</c:v>
                </c:pt>
                <c:pt idx="1114">
                  <c:v>44166</c:v>
                </c:pt>
                <c:pt idx="1115">
                  <c:v>44197</c:v>
                </c:pt>
                <c:pt idx="1116">
                  <c:v>44228</c:v>
                </c:pt>
                <c:pt idx="1117">
                  <c:v>44256</c:v>
                </c:pt>
                <c:pt idx="1118">
                  <c:v>44287</c:v>
                </c:pt>
                <c:pt idx="1119">
                  <c:v>44317</c:v>
                </c:pt>
                <c:pt idx="1120">
                  <c:v>44348</c:v>
                </c:pt>
                <c:pt idx="1121">
                  <c:v>44378</c:v>
                </c:pt>
                <c:pt idx="1122">
                  <c:v>44409</c:v>
                </c:pt>
                <c:pt idx="1123">
                  <c:v>44440</c:v>
                </c:pt>
                <c:pt idx="1124">
                  <c:v>44470</c:v>
                </c:pt>
                <c:pt idx="1125">
                  <c:v>44501</c:v>
                </c:pt>
                <c:pt idx="1126">
                  <c:v>44531</c:v>
                </c:pt>
                <c:pt idx="1127">
                  <c:v>44562</c:v>
                </c:pt>
                <c:pt idx="1128">
                  <c:v>44593</c:v>
                </c:pt>
                <c:pt idx="1129">
                  <c:v>44621</c:v>
                </c:pt>
                <c:pt idx="1130">
                  <c:v>44652</c:v>
                </c:pt>
                <c:pt idx="1131">
                  <c:v>44682</c:v>
                </c:pt>
                <c:pt idx="1132">
                  <c:v>44713</c:v>
                </c:pt>
                <c:pt idx="1133">
                  <c:v>44743</c:v>
                </c:pt>
                <c:pt idx="1134">
                  <c:v>44774</c:v>
                </c:pt>
                <c:pt idx="1135">
                  <c:v>44805</c:v>
                </c:pt>
                <c:pt idx="1136">
                  <c:v>44835</c:v>
                </c:pt>
                <c:pt idx="1137">
                  <c:v>44866</c:v>
                </c:pt>
                <c:pt idx="1138">
                  <c:v>44896</c:v>
                </c:pt>
              </c:numCache>
            </c:numRef>
          </c:cat>
          <c:val>
            <c:numRef>
              <c:f>'Figure 1.SF.3.'!$X$9:$X$1147</c:f>
              <c:numCache>
                <c:formatCode>0.00</c:formatCode>
                <c:ptCount val="1139"/>
                <c:pt idx="0" formatCode="General">
                  <c:v>100</c:v>
                </c:pt>
                <c:pt idx="1">
                  <c:v>96.412300000000002</c:v>
                </c:pt>
                <c:pt idx="2">
                  <c:v>96.651479999999978</c:v>
                </c:pt>
                <c:pt idx="3">
                  <c:v>97.636669999999995</c:v>
                </c:pt>
                <c:pt idx="4">
                  <c:v>96.469250000000002</c:v>
                </c:pt>
                <c:pt idx="5">
                  <c:v>97.101369999999974</c:v>
                </c:pt>
                <c:pt idx="6">
                  <c:v>93.787019999999998</c:v>
                </c:pt>
                <c:pt idx="7">
                  <c:v>93.399769999999975</c:v>
                </c:pt>
                <c:pt idx="8">
                  <c:v>95.165149999999983</c:v>
                </c:pt>
                <c:pt idx="9">
                  <c:v>97.294989999999999</c:v>
                </c:pt>
                <c:pt idx="10">
                  <c:v>95.210710000000006</c:v>
                </c:pt>
                <c:pt idx="11">
                  <c:v>97.471530000000001</c:v>
                </c:pt>
                <c:pt idx="12">
                  <c:v>97.528469999999999</c:v>
                </c:pt>
                <c:pt idx="13">
                  <c:v>97.015950000000004</c:v>
                </c:pt>
                <c:pt idx="14">
                  <c:v>99.214119999999994</c:v>
                </c:pt>
                <c:pt idx="15">
                  <c:v>98.784170000000003</c:v>
                </c:pt>
                <c:pt idx="16">
                  <c:v>97.027330000000006</c:v>
                </c:pt>
                <c:pt idx="17">
                  <c:v>98.354209999999995</c:v>
                </c:pt>
                <c:pt idx="18">
                  <c:v>98.183369999999982</c:v>
                </c:pt>
                <c:pt idx="19">
                  <c:v>97.414580000000001</c:v>
                </c:pt>
                <c:pt idx="20">
                  <c:v>97.756259999999997</c:v>
                </c:pt>
                <c:pt idx="21">
                  <c:v>95.891229999999993</c:v>
                </c:pt>
                <c:pt idx="22">
                  <c:v>95.233490000000003</c:v>
                </c:pt>
                <c:pt idx="23">
                  <c:v>96.59169</c:v>
                </c:pt>
                <c:pt idx="24">
                  <c:v>96.890659999999997</c:v>
                </c:pt>
                <c:pt idx="25">
                  <c:v>92.5</c:v>
                </c:pt>
                <c:pt idx="26">
                  <c:v>93.143510000000006</c:v>
                </c:pt>
                <c:pt idx="27">
                  <c:v>91.748289999999997</c:v>
                </c:pt>
                <c:pt idx="28">
                  <c:v>89.350799999999978</c:v>
                </c:pt>
                <c:pt idx="29">
                  <c:v>86.121869999999987</c:v>
                </c:pt>
                <c:pt idx="30">
                  <c:v>88.718680000000006</c:v>
                </c:pt>
                <c:pt idx="31">
                  <c:v>93.923689999999993</c:v>
                </c:pt>
                <c:pt idx="32">
                  <c:v>94.840549999999993</c:v>
                </c:pt>
                <c:pt idx="33">
                  <c:v>95.455579999999998</c:v>
                </c:pt>
                <c:pt idx="34">
                  <c:v>94.834850000000003</c:v>
                </c:pt>
                <c:pt idx="35">
                  <c:v>97.465829999999997</c:v>
                </c:pt>
                <c:pt idx="36">
                  <c:v>99.681089999999998</c:v>
                </c:pt>
                <c:pt idx="37">
                  <c:v>97.818910000000002</c:v>
                </c:pt>
                <c:pt idx="38">
                  <c:v>96.765379999999979</c:v>
                </c:pt>
                <c:pt idx="39">
                  <c:v>94.738039999999998</c:v>
                </c:pt>
                <c:pt idx="40">
                  <c:v>96.412300000000002</c:v>
                </c:pt>
                <c:pt idx="41">
                  <c:v>96.708430000000007</c:v>
                </c:pt>
                <c:pt idx="42">
                  <c:v>98.559230000000014</c:v>
                </c:pt>
                <c:pt idx="43">
                  <c:v>99.060360000000003</c:v>
                </c:pt>
                <c:pt idx="44">
                  <c:v>102.1953</c:v>
                </c:pt>
                <c:pt idx="45">
                  <c:v>106.1105</c:v>
                </c:pt>
                <c:pt idx="46">
                  <c:v>106.5945</c:v>
                </c:pt>
                <c:pt idx="47">
                  <c:v>97.448750000000004</c:v>
                </c:pt>
                <c:pt idx="48">
                  <c:v>100.8884</c:v>
                </c:pt>
                <c:pt idx="49">
                  <c:v>99.373579999999947</c:v>
                </c:pt>
                <c:pt idx="50">
                  <c:v>100.19929999999999</c:v>
                </c:pt>
                <c:pt idx="51">
                  <c:v>97.653759999999949</c:v>
                </c:pt>
                <c:pt idx="52">
                  <c:v>97.021640000000005</c:v>
                </c:pt>
                <c:pt idx="53">
                  <c:v>97.528469999999999</c:v>
                </c:pt>
                <c:pt idx="54">
                  <c:v>100.8827</c:v>
                </c:pt>
                <c:pt idx="55">
                  <c:v>98.194760000000002</c:v>
                </c:pt>
                <c:pt idx="56">
                  <c:v>99.419129999999996</c:v>
                </c:pt>
                <c:pt idx="57">
                  <c:v>99.652619999999999</c:v>
                </c:pt>
                <c:pt idx="58">
                  <c:v>98.616169999999997</c:v>
                </c:pt>
                <c:pt idx="59">
                  <c:v>98.089410000000001</c:v>
                </c:pt>
                <c:pt idx="60">
                  <c:v>98.089410000000001</c:v>
                </c:pt>
                <c:pt idx="61">
                  <c:v>98.089410000000001</c:v>
                </c:pt>
                <c:pt idx="62">
                  <c:v>95.763099999999994</c:v>
                </c:pt>
                <c:pt idx="63">
                  <c:v>95.515379999999979</c:v>
                </c:pt>
                <c:pt idx="64">
                  <c:v>96.224369999999993</c:v>
                </c:pt>
                <c:pt idx="65">
                  <c:v>94.28246</c:v>
                </c:pt>
                <c:pt idx="66">
                  <c:v>94.80068</c:v>
                </c:pt>
                <c:pt idx="67">
                  <c:v>96.150339999999943</c:v>
                </c:pt>
                <c:pt idx="68">
                  <c:v>97.374719999999982</c:v>
                </c:pt>
                <c:pt idx="69">
                  <c:v>95.108199999999982</c:v>
                </c:pt>
                <c:pt idx="70">
                  <c:v>96.930520000000001</c:v>
                </c:pt>
                <c:pt idx="71">
                  <c:v>97.089979999999983</c:v>
                </c:pt>
                <c:pt idx="72">
                  <c:v>100.56659999999999</c:v>
                </c:pt>
                <c:pt idx="73">
                  <c:v>101.9704</c:v>
                </c:pt>
                <c:pt idx="74">
                  <c:v>102.0558</c:v>
                </c:pt>
                <c:pt idx="75">
                  <c:v>101.1503</c:v>
                </c:pt>
                <c:pt idx="76">
                  <c:v>103.7016</c:v>
                </c:pt>
                <c:pt idx="77">
                  <c:v>105.2107</c:v>
                </c:pt>
                <c:pt idx="78">
                  <c:v>105.87130000000001</c:v>
                </c:pt>
                <c:pt idx="79">
                  <c:v>103.2859</c:v>
                </c:pt>
                <c:pt idx="80">
                  <c:v>103.1777</c:v>
                </c:pt>
                <c:pt idx="81">
                  <c:v>103.5962</c:v>
                </c:pt>
                <c:pt idx="82">
                  <c:v>104.2825</c:v>
                </c:pt>
                <c:pt idx="83">
                  <c:v>104.3964</c:v>
                </c:pt>
                <c:pt idx="84">
                  <c:v>105.47839999999999</c:v>
                </c:pt>
                <c:pt idx="85">
                  <c:v>107.164</c:v>
                </c:pt>
                <c:pt idx="86">
                  <c:v>107.164</c:v>
                </c:pt>
                <c:pt idx="87">
                  <c:v>107.9584</c:v>
                </c:pt>
                <c:pt idx="88">
                  <c:v>107.09</c:v>
                </c:pt>
                <c:pt idx="89">
                  <c:v>102.26649999999999</c:v>
                </c:pt>
                <c:pt idx="90">
                  <c:v>102.7847</c:v>
                </c:pt>
                <c:pt idx="91">
                  <c:v>97.514240000000001</c:v>
                </c:pt>
                <c:pt idx="92">
                  <c:v>98.721530000000001</c:v>
                </c:pt>
                <c:pt idx="93">
                  <c:v>100.7175</c:v>
                </c:pt>
                <c:pt idx="94">
                  <c:v>97.824600000000004</c:v>
                </c:pt>
                <c:pt idx="95">
                  <c:v>97.9328</c:v>
                </c:pt>
                <c:pt idx="96">
                  <c:v>98.866739999999979</c:v>
                </c:pt>
                <c:pt idx="97">
                  <c:v>99.718109999999996</c:v>
                </c:pt>
                <c:pt idx="98">
                  <c:v>97.867310000000003</c:v>
                </c:pt>
                <c:pt idx="99">
                  <c:v>96.930520000000001</c:v>
                </c:pt>
                <c:pt idx="100">
                  <c:v>96.324029999999993</c:v>
                </c:pt>
                <c:pt idx="101">
                  <c:v>94.373579999999947</c:v>
                </c:pt>
                <c:pt idx="102">
                  <c:v>95.153759999999949</c:v>
                </c:pt>
                <c:pt idx="103">
                  <c:v>94.589979999999983</c:v>
                </c:pt>
                <c:pt idx="104">
                  <c:v>95.136669999999995</c:v>
                </c:pt>
                <c:pt idx="105">
                  <c:v>95.4328</c:v>
                </c:pt>
                <c:pt idx="106">
                  <c:v>95.4328</c:v>
                </c:pt>
                <c:pt idx="107">
                  <c:v>95.540999999999997</c:v>
                </c:pt>
                <c:pt idx="108">
                  <c:v>96.039289999999994</c:v>
                </c:pt>
                <c:pt idx="109">
                  <c:v>95.999430000000004</c:v>
                </c:pt>
                <c:pt idx="110">
                  <c:v>96.301249999999996</c:v>
                </c:pt>
                <c:pt idx="111">
                  <c:v>98.183369999999982</c:v>
                </c:pt>
                <c:pt idx="112">
                  <c:v>97.272210000000001</c:v>
                </c:pt>
                <c:pt idx="113">
                  <c:v>101.5689</c:v>
                </c:pt>
                <c:pt idx="114">
                  <c:v>101.28700000000001</c:v>
                </c:pt>
                <c:pt idx="115">
                  <c:v>101.1532</c:v>
                </c:pt>
                <c:pt idx="116">
                  <c:v>100.6777</c:v>
                </c:pt>
                <c:pt idx="117">
                  <c:v>100.6464</c:v>
                </c:pt>
                <c:pt idx="118">
                  <c:v>102.47150000000001</c:v>
                </c:pt>
                <c:pt idx="119">
                  <c:v>100.4897</c:v>
                </c:pt>
                <c:pt idx="120">
                  <c:v>102.7107</c:v>
                </c:pt>
                <c:pt idx="121">
                  <c:v>105.2221</c:v>
                </c:pt>
                <c:pt idx="122">
                  <c:v>104.1515</c:v>
                </c:pt>
                <c:pt idx="123">
                  <c:v>104.5928</c:v>
                </c:pt>
                <c:pt idx="124">
                  <c:v>104.5444</c:v>
                </c:pt>
                <c:pt idx="125">
                  <c:v>102.1982</c:v>
                </c:pt>
                <c:pt idx="126">
                  <c:v>101.7426</c:v>
                </c:pt>
                <c:pt idx="127">
                  <c:v>105.8485</c:v>
                </c:pt>
                <c:pt idx="128">
                  <c:v>106.99890000000001</c:v>
                </c:pt>
                <c:pt idx="129">
                  <c:v>107.0729</c:v>
                </c:pt>
                <c:pt idx="130">
                  <c:v>113.0581</c:v>
                </c:pt>
                <c:pt idx="131">
                  <c:v>115.6093</c:v>
                </c:pt>
                <c:pt idx="132">
                  <c:v>110.01139999999999</c:v>
                </c:pt>
                <c:pt idx="133">
                  <c:v>113.20050000000001</c:v>
                </c:pt>
                <c:pt idx="134">
                  <c:v>110.54949999999999</c:v>
                </c:pt>
                <c:pt idx="135">
                  <c:v>112.0672</c:v>
                </c:pt>
                <c:pt idx="136">
                  <c:v>113.9522</c:v>
                </c:pt>
                <c:pt idx="137">
                  <c:v>118.99769999999999</c:v>
                </c:pt>
                <c:pt idx="138">
                  <c:v>117.39749999999999</c:v>
                </c:pt>
                <c:pt idx="139">
                  <c:v>117.5342</c:v>
                </c:pt>
                <c:pt idx="140">
                  <c:v>116.61450000000001</c:v>
                </c:pt>
                <c:pt idx="141">
                  <c:v>119.6469</c:v>
                </c:pt>
                <c:pt idx="142">
                  <c:v>119.91459999999999</c:v>
                </c:pt>
                <c:pt idx="143">
                  <c:v>120.14239999999999</c:v>
                </c:pt>
                <c:pt idx="144">
                  <c:v>122.16970000000001</c:v>
                </c:pt>
                <c:pt idx="145">
                  <c:v>118.1606</c:v>
                </c:pt>
                <c:pt idx="146">
                  <c:v>118.86669999999999</c:v>
                </c:pt>
                <c:pt idx="147">
                  <c:v>117.426</c:v>
                </c:pt>
                <c:pt idx="148">
                  <c:v>117.4487</c:v>
                </c:pt>
                <c:pt idx="149">
                  <c:v>121.31829999999999</c:v>
                </c:pt>
                <c:pt idx="150">
                  <c:v>120.58369999999999</c:v>
                </c:pt>
                <c:pt idx="151">
                  <c:v>121.7825</c:v>
                </c:pt>
                <c:pt idx="152">
                  <c:v>121.68559999999999</c:v>
                </c:pt>
                <c:pt idx="153">
                  <c:v>121.7882</c:v>
                </c:pt>
                <c:pt idx="154">
                  <c:v>120.33880000000001</c:v>
                </c:pt>
                <c:pt idx="155">
                  <c:v>121.5945</c:v>
                </c:pt>
                <c:pt idx="156">
                  <c:v>122.16970000000001</c:v>
                </c:pt>
                <c:pt idx="157">
                  <c:v>122.2608</c:v>
                </c:pt>
                <c:pt idx="158">
                  <c:v>123.1777</c:v>
                </c:pt>
                <c:pt idx="159">
                  <c:v>121.7597</c:v>
                </c:pt>
                <c:pt idx="160">
                  <c:v>116.86499999999999</c:v>
                </c:pt>
                <c:pt idx="161">
                  <c:v>119.217</c:v>
                </c:pt>
                <c:pt idx="162">
                  <c:v>116.26990000000001</c:v>
                </c:pt>
                <c:pt idx="163">
                  <c:v>115.8257</c:v>
                </c:pt>
                <c:pt idx="164">
                  <c:v>117.31780000000001</c:v>
                </c:pt>
                <c:pt idx="165">
                  <c:v>117.3918</c:v>
                </c:pt>
                <c:pt idx="166">
                  <c:v>116.3383</c:v>
                </c:pt>
                <c:pt idx="167">
                  <c:v>116.3297</c:v>
                </c:pt>
                <c:pt idx="168">
                  <c:v>113.2175</c:v>
                </c:pt>
                <c:pt idx="169">
                  <c:v>111.52330000000001</c:v>
                </c:pt>
                <c:pt idx="170">
                  <c:v>111.13039999999999</c:v>
                </c:pt>
                <c:pt idx="171">
                  <c:v>111.13039999999999</c:v>
                </c:pt>
                <c:pt idx="172">
                  <c:v>111.33540000000001</c:v>
                </c:pt>
                <c:pt idx="173">
                  <c:v>110.5638</c:v>
                </c:pt>
                <c:pt idx="174">
                  <c:v>112.2323</c:v>
                </c:pt>
                <c:pt idx="175">
                  <c:v>113.9408</c:v>
                </c:pt>
                <c:pt idx="176">
                  <c:v>114.06610000000001</c:v>
                </c:pt>
                <c:pt idx="177">
                  <c:v>114.553</c:v>
                </c:pt>
                <c:pt idx="178">
                  <c:v>115.7346</c:v>
                </c:pt>
                <c:pt idx="179">
                  <c:v>117.3064</c:v>
                </c:pt>
                <c:pt idx="180">
                  <c:v>117.6054</c:v>
                </c:pt>
                <c:pt idx="181">
                  <c:v>114.2739</c:v>
                </c:pt>
                <c:pt idx="182">
                  <c:v>111.7227</c:v>
                </c:pt>
                <c:pt idx="183">
                  <c:v>111.4806</c:v>
                </c:pt>
                <c:pt idx="184">
                  <c:v>110.0513</c:v>
                </c:pt>
                <c:pt idx="185">
                  <c:v>110.18219999999999</c:v>
                </c:pt>
                <c:pt idx="186">
                  <c:v>115.0513</c:v>
                </c:pt>
                <c:pt idx="187">
                  <c:v>116.8736</c:v>
                </c:pt>
                <c:pt idx="188">
                  <c:v>117.3235</c:v>
                </c:pt>
                <c:pt idx="189">
                  <c:v>120.9055</c:v>
                </c:pt>
                <c:pt idx="190">
                  <c:v>120.9055</c:v>
                </c:pt>
                <c:pt idx="191">
                  <c:v>119.4191</c:v>
                </c:pt>
                <c:pt idx="192">
                  <c:v>120.5581</c:v>
                </c:pt>
                <c:pt idx="193">
                  <c:v>121.3098</c:v>
                </c:pt>
                <c:pt idx="194">
                  <c:v>118.34569999999999</c:v>
                </c:pt>
                <c:pt idx="195">
                  <c:v>119.9089</c:v>
                </c:pt>
                <c:pt idx="196">
                  <c:v>117.3064</c:v>
                </c:pt>
                <c:pt idx="197">
                  <c:v>114.2426</c:v>
                </c:pt>
                <c:pt idx="198">
                  <c:v>114.2483</c:v>
                </c:pt>
                <c:pt idx="199">
                  <c:v>116.2244</c:v>
                </c:pt>
                <c:pt idx="200">
                  <c:v>115.6065</c:v>
                </c:pt>
                <c:pt idx="201">
                  <c:v>119.2882</c:v>
                </c:pt>
                <c:pt idx="202">
                  <c:v>118.2062</c:v>
                </c:pt>
                <c:pt idx="203">
                  <c:v>119.8292</c:v>
                </c:pt>
                <c:pt idx="204">
                  <c:v>118.3058</c:v>
                </c:pt>
                <c:pt idx="205">
                  <c:v>118.9863</c:v>
                </c:pt>
                <c:pt idx="206">
                  <c:v>116.754</c:v>
                </c:pt>
                <c:pt idx="207">
                  <c:v>118.0723</c:v>
                </c:pt>
                <c:pt idx="208">
                  <c:v>116.9191</c:v>
                </c:pt>
                <c:pt idx="209">
                  <c:v>114.88039999999999</c:v>
                </c:pt>
                <c:pt idx="210">
                  <c:v>112.96129999999999</c:v>
                </c:pt>
                <c:pt idx="211">
                  <c:v>114.664</c:v>
                </c:pt>
                <c:pt idx="212">
                  <c:v>116.0478</c:v>
                </c:pt>
                <c:pt idx="213">
                  <c:v>116.4465</c:v>
                </c:pt>
                <c:pt idx="214">
                  <c:v>117.6538</c:v>
                </c:pt>
                <c:pt idx="215">
                  <c:v>118.4083</c:v>
                </c:pt>
                <c:pt idx="216">
                  <c:v>118.8724</c:v>
                </c:pt>
                <c:pt idx="217">
                  <c:v>118.0752</c:v>
                </c:pt>
                <c:pt idx="218">
                  <c:v>117.0729</c:v>
                </c:pt>
                <c:pt idx="219">
                  <c:v>118.90089999999999</c:v>
                </c:pt>
                <c:pt idx="220">
                  <c:v>118.6617</c:v>
                </c:pt>
                <c:pt idx="221">
                  <c:v>126.28700000000001</c:v>
                </c:pt>
                <c:pt idx="222">
                  <c:v>127.762</c:v>
                </c:pt>
                <c:pt idx="223">
                  <c:v>131.34970000000001</c:v>
                </c:pt>
                <c:pt idx="224">
                  <c:v>130.92259999999999</c:v>
                </c:pt>
                <c:pt idx="225">
                  <c:v>127.1583</c:v>
                </c:pt>
                <c:pt idx="226">
                  <c:v>127.73350000000001</c:v>
                </c:pt>
                <c:pt idx="227">
                  <c:v>128.13210000000001</c:v>
                </c:pt>
                <c:pt idx="228">
                  <c:v>128.51939999999999</c:v>
                </c:pt>
                <c:pt idx="229">
                  <c:v>127.5626</c:v>
                </c:pt>
                <c:pt idx="230">
                  <c:v>123.0097</c:v>
                </c:pt>
                <c:pt idx="231">
                  <c:v>129.3109</c:v>
                </c:pt>
                <c:pt idx="232">
                  <c:v>128.9949</c:v>
                </c:pt>
                <c:pt idx="233">
                  <c:v>131.58879999999999</c:v>
                </c:pt>
                <c:pt idx="234">
                  <c:v>131.3554</c:v>
                </c:pt>
                <c:pt idx="235">
                  <c:v>131.13329999999999</c:v>
                </c:pt>
                <c:pt idx="236">
                  <c:v>131.91909999999999</c:v>
                </c:pt>
                <c:pt idx="237">
                  <c:v>125.60080000000001</c:v>
                </c:pt>
                <c:pt idx="238">
                  <c:v>127.5142</c:v>
                </c:pt>
                <c:pt idx="239">
                  <c:v>127.0672</c:v>
                </c:pt>
                <c:pt idx="240">
                  <c:v>129.8946</c:v>
                </c:pt>
                <c:pt idx="241">
                  <c:v>131.99889999999999</c:v>
                </c:pt>
                <c:pt idx="242">
                  <c:v>131.7312</c:v>
                </c:pt>
                <c:pt idx="243">
                  <c:v>129.40209999999999</c:v>
                </c:pt>
                <c:pt idx="244">
                  <c:v>125.9453</c:v>
                </c:pt>
                <c:pt idx="245">
                  <c:v>130.09110000000001</c:v>
                </c:pt>
                <c:pt idx="246">
                  <c:v>128.1464</c:v>
                </c:pt>
                <c:pt idx="247">
                  <c:v>129.12299999999999</c:v>
                </c:pt>
                <c:pt idx="248">
                  <c:v>129.47040000000001</c:v>
                </c:pt>
                <c:pt idx="249">
                  <c:v>128.12639999999999</c:v>
                </c:pt>
                <c:pt idx="250">
                  <c:v>126.64579999999999</c:v>
                </c:pt>
                <c:pt idx="251">
                  <c:v>123.29730000000001</c:v>
                </c:pt>
                <c:pt idx="252">
                  <c:v>123.7813</c:v>
                </c:pt>
                <c:pt idx="253">
                  <c:v>122.6879</c:v>
                </c:pt>
                <c:pt idx="254">
                  <c:v>121.5746</c:v>
                </c:pt>
                <c:pt idx="255">
                  <c:v>117.9243</c:v>
                </c:pt>
                <c:pt idx="256">
                  <c:v>117.9243</c:v>
                </c:pt>
                <c:pt idx="257">
                  <c:v>117.9243</c:v>
                </c:pt>
                <c:pt idx="258">
                  <c:v>114.33369999999999</c:v>
                </c:pt>
                <c:pt idx="259">
                  <c:v>114.65260000000001</c:v>
                </c:pt>
                <c:pt idx="260">
                  <c:v>113.48520000000001</c:v>
                </c:pt>
                <c:pt idx="261">
                  <c:v>113.48520000000001</c:v>
                </c:pt>
                <c:pt idx="262">
                  <c:v>112.238</c:v>
                </c:pt>
                <c:pt idx="263">
                  <c:v>115.7688</c:v>
                </c:pt>
                <c:pt idx="264">
                  <c:v>116.6401</c:v>
                </c:pt>
                <c:pt idx="265">
                  <c:v>116.0735</c:v>
                </c:pt>
                <c:pt idx="266">
                  <c:v>117.742</c:v>
                </c:pt>
                <c:pt idx="267">
                  <c:v>120.2961</c:v>
                </c:pt>
                <c:pt idx="268">
                  <c:v>115.3417</c:v>
                </c:pt>
                <c:pt idx="269">
                  <c:v>116.44929999999999</c:v>
                </c:pt>
                <c:pt idx="270">
                  <c:v>118.4453</c:v>
                </c:pt>
                <c:pt idx="271">
                  <c:v>116.3098</c:v>
                </c:pt>
                <c:pt idx="272">
                  <c:v>115.1651</c:v>
                </c:pt>
                <c:pt idx="273">
                  <c:v>115.2961</c:v>
                </c:pt>
                <c:pt idx="274">
                  <c:v>112.45440000000001</c:v>
                </c:pt>
                <c:pt idx="275">
                  <c:v>109.8918</c:v>
                </c:pt>
                <c:pt idx="276">
                  <c:v>109.9658</c:v>
                </c:pt>
                <c:pt idx="277">
                  <c:v>110.9453</c:v>
                </c:pt>
                <c:pt idx="278">
                  <c:v>109.7893</c:v>
                </c:pt>
                <c:pt idx="279">
                  <c:v>106.5205</c:v>
                </c:pt>
                <c:pt idx="280">
                  <c:v>107.295</c:v>
                </c:pt>
                <c:pt idx="281">
                  <c:v>109.59569999999999</c:v>
                </c:pt>
                <c:pt idx="282">
                  <c:v>112.75060000000001</c:v>
                </c:pt>
                <c:pt idx="283">
                  <c:v>116.0962</c:v>
                </c:pt>
                <c:pt idx="284">
                  <c:v>117.779</c:v>
                </c:pt>
                <c:pt idx="285">
                  <c:v>115.8428</c:v>
                </c:pt>
                <c:pt idx="286">
                  <c:v>118.41119999999999</c:v>
                </c:pt>
                <c:pt idx="287">
                  <c:v>117.3092</c:v>
                </c:pt>
                <c:pt idx="288">
                  <c:v>118.9408</c:v>
                </c:pt>
                <c:pt idx="289">
                  <c:v>116.5433</c:v>
                </c:pt>
                <c:pt idx="290">
                  <c:v>120.8969</c:v>
                </c:pt>
                <c:pt idx="291">
                  <c:v>121.6401</c:v>
                </c:pt>
                <c:pt idx="292">
                  <c:v>122.03870000000001</c:v>
                </c:pt>
                <c:pt idx="293">
                  <c:v>123.84399999999999</c:v>
                </c:pt>
                <c:pt idx="294">
                  <c:v>125.4186</c:v>
                </c:pt>
                <c:pt idx="295">
                  <c:v>125.2136</c:v>
                </c:pt>
                <c:pt idx="296">
                  <c:v>126.3582</c:v>
                </c:pt>
                <c:pt idx="297">
                  <c:v>122.9897</c:v>
                </c:pt>
                <c:pt idx="298">
                  <c:v>122.4772</c:v>
                </c:pt>
                <c:pt idx="299">
                  <c:v>119.8861</c:v>
                </c:pt>
                <c:pt idx="300">
                  <c:v>123.1036</c:v>
                </c:pt>
                <c:pt idx="301">
                  <c:v>125.205</c:v>
                </c:pt>
                <c:pt idx="302">
                  <c:v>124.44759999999999</c:v>
                </c:pt>
                <c:pt idx="303">
                  <c:v>124.9943</c:v>
                </c:pt>
                <c:pt idx="304">
                  <c:v>122.1555</c:v>
                </c:pt>
                <c:pt idx="305">
                  <c:v>124.5558</c:v>
                </c:pt>
                <c:pt idx="306">
                  <c:v>125.7375</c:v>
                </c:pt>
                <c:pt idx="307">
                  <c:v>120.60080000000001</c:v>
                </c:pt>
                <c:pt idx="308">
                  <c:v>115.5125</c:v>
                </c:pt>
                <c:pt idx="309">
                  <c:v>114.9431</c:v>
                </c:pt>
                <c:pt idx="310">
                  <c:v>112.0729</c:v>
                </c:pt>
                <c:pt idx="311">
                  <c:v>115.1879</c:v>
                </c:pt>
                <c:pt idx="312">
                  <c:v>115.83710000000001</c:v>
                </c:pt>
                <c:pt idx="313">
                  <c:v>115.5296</c:v>
                </c:pt>
                <c:pt idx="314">
                  <c:v>115.7403</c:v>
                </c:pt>
                <c:pt idx="315">
                  <c:v>116.2016</c:v>
                </c:pt>
                <c:pt idx="316">
                  <c:v>115.0826</c:v>
                </c:pt>
                <c:pt idx="317">
                  <c:v>115</c:v>
                </c:pt>
                <c:pt idx="318">
                  <c:v>113.3884</c:v>
                </c:pt>
                <c:pt idx="319">
                  <c:v>113.5279</c:v>
                </c:pt>
                <c:pt idx="320">
                  <c:v>111.70269999999999</c:v>
                </c:pt>
                <c:pt idx="321">
                  <c:v>110.5125</c:v>
                </c:pt>
                <c:pt idx="322">
                  <c:v>113.0752</c:v>
                </c:pt>
                <c:pt idx="323">
                  <c:v>113.639</c:v>
                </c:pt>
                <c:pt idx="324">
                  <c:v>114.738</c:v>
                </c:pt>
                <c:pt idx="325">
                  <c:v>113.46810000000001</c:v>
                </c:pt>
                <c:pt idx="326">
                  <c:v>111.4465</c:v>
                </c:pt>
                <c:pt idx="327">
                  <c:v>112.9243</c:v>
                </c:pt>
                <c:pt idx="328">
                  <c:v>116.5177</c:v>
                </c:pt>
                <c:pt idx="329">
                  <c:v>114.1116</c:v>
                </c:pt>
                <c:pt idx="330">
                  <c:v>115.2961</c:v>
                </c:pt>
                <c:pt idx="331">
                  <c:v>115.23350000000001</c:v>
                </c:pt>
                <c:pt idx="332">
                  <c:v>111.41800000000001</c:v>
                </c:pt>
                <c:pt idx="333">
                  <c:v>110.2449</c:v>
                </c:pt>
                <c:pt idx="334">
                  <c:v>110.4243</c:v>
                </c:pt>
                <c:pt idx="335">
                  <c:v>110.4243</c:v>
                </c:pt>
                <c:pt idx="336">
                  <c:v>110.4243</c:v>
                </c:pt>
                <c:pt idx="337">
                  <c:v>105.4157</c:v>
                </c:pt>
                <c:pt idx="338">
                  <c:v>105.7659</c:v>
                </c:pt>
                <c:pt idx="339">
                  <c:v>107.4601</c:v>
                </c:pt>
                <c:pt idx="340">
                  <c:v>105.8656</c:v>
                </c:pt>
                <c:pt idx="341">
                  <c:v>104.85760000000001</c:v>
                </c:pt>
                <c:pt idx="342">
                  <c:v>105.5866</c:v>
                </c:pt>
                <c:pt idx="343">
                  <c:v>104.5501</c:v>
                </c:pt>
                <c:pt idx="344">
                  <c:v>105.7859</c:v>
                </c:pt>
                <c:pt idx="345">
                  <c:v>107.1071</c:v>
                </c:pt>
                <c:pt idx="346">
                  <c:v>107.1071</c:v>
                </c:pt>
                <c:pt idx="347">
                  <c:v>107.779</c:v>
                </c:pt>
                <c:pt idx="348">
                  <c:v>104.52160000000001</c:v>
                </c:pt>
                <c:pt idx="349">
                  <c:v>102.1583</c:v>
                </c:pt>
                <c:pt idx="350">
                  <c:v>103.73009999999999</c:v>
                </c:pt>
                <c:pt idx="351">
                  <c:v>103.73009999999999</c:v>
                </c:pt>
                <c:pt idx="352">
                  <c:v>104.48180000000001</c:v>
                </c:pt>
                <c:pt idx="353">
                  <c:v>103.3998</c:v>
                </c:pt>
                <c:pt idx="354">
                  <c:v>105.82</c:v>
                </c:pt>
                <c:pt idx="355">
                  <c:v>105.64919999999999</c:v>
                </c:pt>
                <c:pt idx="356">
                  <c:v>104.52160000000001</c:v>
                </c:pt>
                <c:pt idx="357">
                  <c:v>103.2403</c:v>
                </c:pt>
                <c:pt idx="358">
                  <c:v>104.3964</c:v>
                </c:pt>
                <c:pt idx="359">
                  <c:v>104.0604</c:v>
                </c:pt>
                <c:pt idx="360">
                  <c:v>106.2073</c:v>
                </c:pt>
                <c:pt idx="361">
                  <c:v>106.5091</c:v>
                </c:pt>
                <c:pt idx="362">
                  <c:v>105.9396</c:v>
                </c:pt>
                <c:pt idx="363">
                  <c:v>103.1606</c:v>
                </c:pt>
                <c:pt idx="364">
                  <c:v>102.51139999999999</c:v>
                </c:pt>
                <c:pt idx="365">
                  <c:v>102.96129999999999</c:v>
                </c:pt>
                <c:pt idx="366">
                  <c:v>102.96129999999999</c:v>
                </c:pt>
                <c:pt idx="367">
                  <c:v>102.96129999999999</c:v>
                </c:pt>
                <c:pt idx="368">
                  <c:v>101.6173</c:v>
                </c:pt>
                <c:pt idx="369">
                  <c:v>100.1481</c:v>
                </c:pt>
                <c:pt idx="370">
                  <c:v>101.0735</c:v>
                </c:pt>
                <c:pt idx="371">
                  <c:v>100.988</c:v>
                </c:pt>
                <c:pt idx="372">
                  <c:v>100.41</c:v>
                </c:pt>
                <c:pt idx="373">
                  <c:v>99.709570000000014</c:v>
                </c:pt>
                <c:pt idx="374">
                  <c:v>99.755129999999994</c:v>
                </c:pt>
                <c:pt idx="375">
                  <c:v>101.6401</c:v>
                </c:pt>
                <c:pt idx="376">
                  <c:v>99.493170000000006</c:v>
                </c:pt>
                <c:pt idx="377">
                  <c:v>99.527330000000006</c:v>
                </c:pt>
                <c:pt idx="378">
                  <c:v>101.17310000000001</c:v>
                </c:pt>
                <c:pt idx="379">
                  <c:v>100.1139</c:v>
                </c:pt>
                <c:pt idx="380">
                  <c:v>101.1703</c:v>
                </c:pt>
                <c:pt idx="381">
                  <c:v>101.96469999999999</c:v>
                </c:pt>
                <c:pt idx="382">
                  <c:v>101.96469999999999</c:v>
                </c:pt>
                <c:pt idx="383">
                  <c:v>101.96469999999999</c:v>
                </c:pt>
                <c:pt idx="384">
                  <c:v>102.13549999999999</c:v>
                </c:pt>
                <c:pt idx="385">
                  <c:v>102.8588</c:v>
                </c:pt>
                <c:pt idx="386">
                  <c:v>102.2039</c:v>
                </c:pt>
                <c:pt idx="387">
                  <c:v>104.926</c:v>
                </c:pt>
                <c:pt idx="388">
                  <c:v>105.074</c:v>
                </c:pt>
                <c:pt idx="389">
                  <c:v>105.3702</c:v>
                </c:pt>
                <c:pt idx="390">
                  <c:v>106.4579</c:v>
                </c:pt>
                <c:pt idx="391">
                  <c:v>106.4465</c:v>
                </c:pt>
                <c:pt idx="392">
                  <c:v>104.1116</c:v>
                </c:pt>
                <c:pt idx="393">
                  <c:v>103.8895</c:v>
                </c:pt>
                <c:pt idx="394">
                  <c:v>102.9271</c:v>
                </c:pt>
                <c:pt idx="395">
                  <c:v>101.1361</c:v>
                </c:pt>
                <c:pt idx="396">
                  <c:v>102.0672</c:v>
                </c:pt>
                <c:pt idx="397">
                  <c:v>103.4966</c:v>
                </c:pt>
                <c:pt idx="398">
                  <c:v>103.4966</c:v>
                </c:pt>
                <c:pt idx="399">
                  <c:v>104.4021</c:v>
                </c:pt>
                <c:pt idx="400">
                  <c:v>108.5364</c:v>
                </c:pt>
                <c:pt idx="401">
                  <c:v>108.8212</c:v>
                </c:pt>
                <c:pt idx="402">
                  <c:v>108.8212</c:v>
                </c:pt>
                <c:pt idx="403">
                  <c:v>109.3565</c:v>
                </c:pt>
                <c:pt idx="404">
                  <c:v>107.574</c:v>
                </c:pt>
                <c:pt idx="405">
                  <c:v>107.84739999999999</c:v>
                </c:pt>
                <c:pt idx="406">
                  <c:v>110.7745</c:v>
                </c:pt>
                <c:pt idx="407">
                  <c:v>113.3827</c:v>
                </c:pt>
                <c:pt idx="408">
                  <c:v>113.8326</c:v>
                </c:pt>
                <c:pt idx="409">
                  <c:v>114.8918</c:v>
                </c:pt>
                <c:pt idx="410">
                  <c:v>115.66630000000001</c:v>
                </c:pt>
                <c:pt idx="411">
                  <c:v>115.81440000000001</c:v>
                </c:pt>
                <c:pt idx="412">
                  <c:v>116.6401</c:v>
                </c:pt>
                <c:pt idx="413">
                  <c:v>117.3633</c:v>
                </c:pt>
                <c:pt idx="414">
                  <c:v>117.7107</c:v>
                </c:pt>
                <c:pt idx="415">
                  <c:v>116.2813</c:v>
                </c:pt>
                <c:pt idx="416">
                  <c:v>118.00109999999999</c:v>
                </c:pt>
                <c:pt idx="417">
                  <c:v>120.63209999999999</c:v>
                </c:pt>
                <c:pt idx="418">
                  <c:v>122.0672</c:v>
                </c:pt>
                <c:pt idx="419">
                  <c:v>124.57859999999999</c:v>
                </c:pt>
                <c:pt idx="420">
                  <c:v>120.9055</c:v>
                </c:pt>
                <c:pt idx="421">
                  <c:v>118.5308</c:v>
                </c:pt>
                <c:pt idx="422">
                  <c:v>117.295</c:v>
                </c:pt>
                <c:pt idx="423">
                  <c:v>121.9419</c:v>
                </c:pt>
                <c:pt idx="424">
                  <c:v>121.53189999999999</c:v>
                </c:pt>
                <c:pt idx="425">
                  <c:v>124.4704</c:v>
                </c:pt>
                <c:pt idx="426">
                  <c:v>124.4704</c:v>
                </c:pt>
                <c:pt idx="427">
                  <c:v>129.4248</c:v>
                </c:pt>
                <c:pt idx="428">
                  <c:v>132.1925</c:v>
                </c:pt>
                <c:pt idx="429">
                  <c:v>133.13210000000001</c:v>
                </c:pt>
                <c:pt idx="430">
                  <c:v>130.13669999999999</c:v>
                </c:pt>
                <c:pt idx="431">
                  <c:v>130.13669999999999</c:v>
                </c:pt>
                <c:pt idx="432">
                  <c:v>132.65379999999999</c:v>
                </c:pt>
                <c:pt idx="433">
                  <c:v>133.71299999999999</c:v>
                </c:pt>
                <c:pt idx="434">
                  <c:v>136.3639</c:v>
                </c:pt>
                <c:pt idx="435">
                  <c:v>138.87809999999999</c:v>
                </c:pt>
                <c:pt idx="436">
                  <c:v>136.90209999999999</c:v>
                </c:pt>
                <c:pt idx="437">
                  <c:v>137.83600000000001</c:v>
                </c:pt>
                <c:pt idx="438">
                  <c:v>137.6566</c:v>
                </c:pt>
                <c:pt idx="439">
                  <c:v>137.6566</c:v>
                </c:pt>
                <c:pt idx="440">
                  <c:v>133.172</c:v>
                </c:pt>
                <c:pt idx="441">
                  <c:v>135.5866</c:v>
                </c:pt>
                <c:pt idx="442">
                  <c:v>128.35990000000001</c:v>
                </c:pt>
                <c:pt idx="443">
                  <c:v>126.697</c:v>
                </c:pt>
                <c:pt idx="444">
                  <c:v>125.3929</c:v>
                </c:pt>
                <c:pt idx="445">
                  <c:v>127.15260000000001</c:v>
                </c:pt>
                <c:pt idx="446">
                  <c:v>126.0763</c:v>
                </c:pt>
                <c:pt idx="447">
                  <c:v>128.81549999999999</c:v>
                </c:pt>
                <c:pt idx="448">
                  <c:v>124.4932</c:v>
                </c:pt>
                <c:pt idx="449">
                  <c:v>117.79040000000001</c:v>
                </c:pt>
                <c:pt idx="450">
                  <c:v>119.4875</c:v>
                </c:pt>
                <c:pt idx="451">
                  <c:v>118.39409999999999</c:v>
                </c:pt>
                <c:pt idx="452">
                  <c:v>115.68340000000001</c:v>
                </c:pt>
                <c:pt idx="453">
                  <c:v>117.9727</c:v>
                </c:pt>
                <c:pt idx="454">
                  <c:v>118.6276</c:v>
                </c:pt>
                <c:pt idx="455">
                  <c:v>117.3633</c:v>
                </c:pt>
                <c:pt idx="456">
                  <c:v>119.9601</c:v>
                </c:pt>
                <c:pt idx="457">
                  <c:v>119.84050000000001</c:v>
                </c:pt>
                <c:pt idx="458">
                  <c:v>118.99769999999999</c:v>
                </c:pt>
                <c:pt idx="459">
                  <c:v>119.7608</c:v>
                </c:pt>
                <c:pt idx="460">
                  <c:v>124.48180000000001</c:v>
                </c:pt>
                <c:pt idx="461">
                  <c:v>125.0626</c:v>
                </c:pt>
                <c:pt idx="462">
                  <c:v>125.9795</c:v>
                </c:pt>
                <c:pt idx="463">
                  <c:v>129.1344</c:v>
                </c:pt>
                <c:pt idx="464">
                  <c:v>132.238</c:v>
                </c:pt>
                <c:pt idx="465">
                  <c:v>134.459</c:v>
                </c:pt>
                <c:pt idx="466">
                  <c:v>133.2859</c:v>
                </c:pt>
                <c:pt idx="467">
                  <c:v>131.959</c:v>
                </c:pt>
                <c:pt idx="468">
                  <c:v>132.97839999999999</c:v>
                </c:pt>
                <c:pt idx="469">
                  <c:v>132.92140000000001</c:v>
                </c:pt>
                <c:pt idx="470">
                  <c:v>134.3451</c:v>
                </c:pt>
                <c:pt idx="471">
                  <c:v>133.43960000000001</c:v>
                </c:pt>
                <c:pt idx="472">
                  <c:v>131.5034</c:v>
                </c:pt>
                <c:pt idx="473">
                  <c:v>132.4658</c:v>
                </c:pt>
                <c:pt idx="474">
                  <c:v>139.59569999999999</c:v>
                </c:pt>
                <c:pt idx="475">
                  <c:v>145.3075</c:v>
                </c:pt>
                <c:pt idx="476">
                  <c:v>143.14349999999999</c:v>
                </c:pt>
                <c:pt idx="477">
                  <c:v>144.4419</c:v>
                </c:pt>
                <c:pt idx="478">
                  <c:v>146.5831</c:v>
                </c:pt>
                <c:pt idx="479">
                  <c:v>143.4966</c:v>
                </c:pt>
                <c:pt idx="480">
                  <c:v>144.0831</c:v>
                </c:pt>
                <c:pt idx="481">
                  <c:v>139.48750000000001</c:v>
                </c:pt>
                <c:pt idx="482">
                  <c:v>137.3064</c:v>
                </c:pt>
                <c:pt idx="483">
                  <c:v>141.59450000000001</c:v>
                </c:pt>
                <c:pt idx="484">
                  <c:v>128.63329999999999</c:v>
                </c:pt>
                <c:pt idx="485">
                  <c:v>131.1902</c:v>
                </c:pt>
                <c:pt idx="486">
                  <c:v>132.12979999999999</c:v>
                </c:pt>
                <c:pt idx="487">
                  <c:v>134.51589999999999</c:v>
                </c:pt>
                <c:pt idx="488">
                  <c:v>134.18</c:v>
                </c:pt>
                <c:pt idx="489">
                  <c:v>135.22210000000001</c:v>
                </c:pt>
                <c:pt idx="490">
                  <c:v>136.43510000000001</c:v>
                </c:pt>
                <c:pt idx="491">
                  <c:v>131.1276</c:v>
                </c:pt>
                <c:pt idx="492">
                  <c:v>128.58770000000001</c:v>
                </c:pt>
                <c:pt idx="493">
                  <c:v>130.5239</c:v>
                </c:pt>
                <c:pt idx="494">
                  <c:v>125.85420000000001</c:v>
                </c:pt>
                <c:pt idx="495">
                  <c:v>127.8986</c:v>
                </c:pt>
                <c:pt idx="496">
                  <c:v>128.93510000000001</c:v>
                </c:pt>
                <c:pt idx="497">
                  <c:v>123.01819999999999</c:v>
                </c:pt>
                <c:pt idx="498">
                  <c:v>122.426</c:v>
                </c:pt>
                <c:pt idx="499">
                  <c:v>125.131</c:v>
                </c:pt>
                <c:pt idx="500">
                  <c:v>124.0376</c:v>
                </c:pt>
                <c:pt idx="501">
                  <c:v>127.295</c:v>
                </c:pt>
                <c:pt idx="502">
                  <c:v>125.38720000000001</c:v>
                </c:pt>
                <c:pt idx="503">
                  <c:v>125.7289</c:v>
                </c:pt>
                <c:pt idx="504">
                  <c:v>126.41800000000001</c:v>
                </c:pt>
                <c:pt idx="505">
                  <c:v>131.23009999999999</c:v>
                </c:pt>
                <c:pt idx="506">
                  <c:v>134.14580000000001</c:v>
                </c:pt>
                <c:pt idx="507">
                  <c:v>133.22890000000001</c:v>
                </c:pt>
                <c:pt idx="508">
                  <c:v>136.40090000000001</c:v>
                </c:pt>
                <c:pt idx="509">
                  <c:v>136.79949999999999</c:v>
                </c:pt>
                <c:pt idx="510">
                  <c:v>137.5</c:v>
                </c:pt>
                <c:pt idx="511">
                  <c:v>137.5</c:v>
                </c:pt>
                <c:pt idx="512">
                  <c:v>137.5</c:v>
                </c:pt>
                <c:pt idx="513">
                  <c:v>137.22669999999999</c:v>
                </c:pt>
                <c:pt idx="514">
                  <c:v>140.0342</c:v>
                </c:pt>
                <c:pt idx="515">
                  <c:v>144.70959999999999</c:v>
                </c:pt>
                <c:pt idx="516">
                  <c:v>144.70959999999999</c:v>
                </c:pt>
                <c:pt idx="517">
                  <c:v>143.06950000000001</c:v>
                </c:pt>
                <c:pt idx="518">
                  <c:v>140.78299999999999</c:v>
                </c:pt>
                <c:pt idx="519">
                  <c:v>143.53639999999999</c:v>
                </c:pt>
                <c:pt idx="520">
                  <c:v>142.2295</c:v>
                </c:pt>
                <c:pt idx="521">
                  <c:v>142.21530000000001</c:v>
                </c:pt>
                <c:pt idx="522">
                  <c:v>143.9863</c:v>
                </c:pt>
                <c:pt idx="523">
                  <c:v>146.73689999999999</c:v>
                </c:pt>
                <c:pt idx="524">
                  <c:v>143.20050000000001</c:v>
                </c:pt>
                <c:pt idx="525">
                  <c:v>144.46469999999999</c:v>
                </c:pt>
                <c:pt idx="526">
                  <c:v>145.8656</c:v>
                </c:pt>
                <c:pt idx="527">
                  <c:v>142.16399999999999</c:v>
                </c:pt>
                <c:pt idx="528">
                  <c:v>140.6748</c:v>
                </c:pt>
                <c:pt idx="529">
                  <c:v>141.4692</c:v>
                </c:pt>
                <c:pt idx="530">
                  <c:v>144.40209999999999</c:v>
                </c:pt>
                <c:pt idx="531">
                  <c:v>144.91460000000001</c:v>
                </c:pt>
                <c:pt idx="532">
                  <c:v>145.8998</c:v>
                </c:pt>
                <c:pt idx="533">
                  <c:v>145.8998</c:v>
                </c:pt>
                <c:pt idx="534">
                  <c:v>155.60929999999999</c:v>
                </c:pt>
                <c:pt idx="535">
                  <c:v>155.10820000000001</c:v>
                </c:pt>
                <c:pt idx="536">
                  <c:v>156.8964</c:v>
                </c:pt>
                <c:pt idx="537">
                  <c:v>151.67429999999999</c:v>
                </c:pt>
                <c:pt idx="538">
                  <c:v>154.43620000000001</c:v>
                </c:pt>
                <c:pt idx="539">
                  <c:v>159.06039999999999</c:v>
                </c:pt>
                <c:pt idx="540">
                  <c:v>152.61959999999999</c:v>
                </c:pt>
                <c:pt idx="541">
                  <c:v>156.0934</c:v>
                </c:pt>
                <c:pt idx="542">
                  <c:v>151.9932</c:v>
                </c:pt>
                <c:pt idx="543">
                  <c:v>149.59</c:v>
                </c:pt>
                <c:pt idx="544">
                  <c:v>149.25399999999999</c:v>
                </c:pt>
                <c:pt idx="545">
                  <c:v>147.29499999999999</c:v>
                </c:pt>
                <c:pt idx="546">
                  <c:v>148.74719999999999</c:v>
                </c:pt>
                <c:pt idx="547">
                  <c:v>152.7107</c:v>
                </c:pt>
                <c:pt idx="548">
                  <c:v>160.09110000000001</c:v>
                </c:pt>
                <c:pt idx="549">
                  <c:v>160.672</c:v>
                </c:pt>
                <c:pt idx="550">
                  <c:v>157.97839999999999</c:v>
                </c:pt>
                <c:pt idx="551">
                  <c:v>154.2483</c:v>
                </c:pt>
                <c:pt idx="552">
                  <c:v>154.43049999999999</c:v>
                </c:pt>
                <c:pt idx="553">
                  <c:v>157.1412</c:v>
                </c:pt>
                <c:pt idx="554">
                  <c:v>157.0273</c:v>
                </c:pt>
                <c:pt idx="555">
                  <c:v>156.29839999999999</c:v>
                </c:pt>
                <c:pt idx="556">
                  <c:v>158.08090000000001</c:v>
                </c:pt>
                <c:pt idx="557">
                  <c:v>157.14689999999999</c:v>
                </c:pt>
                <c:pt idx="558">
                  <c:v>156.53190000000001</c:v>
                </c:pt>
                <c:pt idx="559">
                  <c:v>152.75630000000001</c:v>
                </c:pt>
                <c:pt idx="560">
                  <c:v>152.65379999999999</c:v>
                </c:pt>
                <c:pt idx="561">
                  <c:v>152.38040000000001</c:v>
                </c:pt>
                <c:pt idx="562">
                  <c:v>155.18790000000001</c:v>
                </c:pt>
                <c:pt idx="563">
                  <c:v>154.14580000000001</c:v>
                </c:pt>
                <c:pt idx="564">
                  <c:v>150.49539999999999</c:v>
                </c:pt>
                <c:pt idx="565">
                  <c:v>157.3349</c:v>
                </c:pt>
                <c:pt idx="566">
                  <c:v>155.15379999999999</c:v>
                </c:pt>
                <c:pt idx="567">
                  <c:v>157.49430000000001</c:v>
                </c:pt>
                <c:pt idx="568">
                  <c:v>156.9419</c:v>
                </c:pt>
                <c:pt idx="569">
                  <c:v>154.6241</c:v>
                </c:pt>
                <c:pt idx="570">
                  <c:v>154.5444</c:v>
                </c:pt>
                <c:pt idx="571">
                  <c:v>152.94990000000001</c:v>
                </c:pt>
                <c:pt idx="572">
                  <c:v>152.7107</c:v>
                </c:pt>
                <c:pt idx="573">
                  <c:v>152.80179999999999</c:v>
                </c:pt>
                <c:pt idx="574">
                  <c:v>149.72669999999999</c:v>
                </c:pt>
                <c:pt idx="575">
                  <c:v>146.94759999999999</c:v>
                </c:pt>
                <c:pt idx="576">
                  <c:v>146.96469999999999</c:v>
                </c:pt>
                <c:pt idx="577">
                  <c:v>147.47149999999999</c:v>
                </c:pt>
                <c:pt idx="578">
                  <c:v>148.9863</c:v>
                </c:pt>
                <c:pt idx="579">
                  <c:v>150.9453</c:v>
                </c:pt>
                <c:pt idx="580">
                  <c:v>150.9453</c:v>
                </c:pt>
                <c:pt idx="581">
                  <c:v>150.9453</c:v>
                </c:pt>
                <c:pt idx="582">
                  <c:v>152.83029999999999</c:v>
                </c:pt>
                <c:pt idx="583">
                  <c:v>149.197</c:v>
                </c:pt>
                <c:pt idx="584">
                  <c:v>151.16739999999999</c:v>
                </c:pt>
                <c:pt idx="585">
                  <c:v>150.56950000000001</c:v>
                </c:pt>
                <c:pt idx="586">
                  <c:v>152.50569999999999</c:v>
                </c:pt>
                <c:pt idx="587">
                  <c:v>155.48410000000001</c:v>
                </c:pt>
                <c:pt idx="588">
                  <c:v>157.40889999999999</c:v>
                </c:pt>
                <c:pt idx="589">
                  <c:v>155.7062</c:v>
                </c:pt>
                <c:pt idx="590">
                  <c:v>158.28020000000001</c:v>
                </c:pt>
                <c:pt idx="591">
                  <c:v>162.94990000000001</c:v>
                </c:pt>
                <c:pt idx="592">
                  <c:v>161.43510000000001</c:v>
                </c:pt>
                <c:pt idx="593">
                  <c:v>173.39410000000001</c:v>
                </c:pt>
                <c:pt idx="594">
                  <c:v>171.0763</c:v>
                </c:pt>
                <c:pt idx="595">
                  <c:v>168.2859</c:v>
                </c:pt>
                <c:pt idx="596">
                  <c:v>161.81659999999999</c:v>
                </c:pt>
                <c:pt idx="597">
                  <c:v>158.5763</c:v>
                </c:pt>
                <c:pt idx="598">
                  <c:v>160.4271</c:v>
                </c:pt>
                <c:pt idx="599">
                  <c:v>161.51480000000001</c:v>
                </c:pt>
                <c:pt idx="600">
                  <c:v>157.52279999999999</c:v>
                </c:pt>
                <c:pt idx="601">
                  <c:v>154.81780000000001</c:v>
                </c:pt>
                <c:pt idx="602">
                  <c:v>154.8605</c:v>
                </c:pt>
                <c:pt idx="603">
                  <c:v>158.71870000000001</c:v>
                </c:pt>
                <c:pt idx="604">
                  <c:v>156.3212</c:v>
                </c:pt>
                <c:pt idx="605">
                  <c:v>159.15719999999999</c:v>
                </c:pt>
                <c:pt idx="606">
                  <c:v>159.15719999999999</c:v>
                </c:pt>
                <c:pt idx="607">
                  <c:v>157.47149999999999</c:v>
                </c:pt>
                <c:pt idx="608">
                  <c:v>157.8929</c:v>
                </c:pt>
                <c:pt idx="609">
                  <c:v>157.39750000000001</c:v>
                </c:pt>
                <c:pt idx="610">
                  <c:v>159.3964</c:v>
                </c:pt>
                <c:pt idx="611">
                  <c:v>164.3622</c:v>
                </c:pt>
                <c:pt idx="612">
                  <c:v>163.48519999999999</c:v>
                </c:pt>
                <c:pt idx="613">
                  <c:v>164.04329999999999</c:v>
                </c:pt>
                <c:pt idx="614">
                  <c:v>165.47839999999999</c:v>
                </c:pt>
                <c:pt idx="615">
                  <c:v>167.29499999999999</c:v>
                </c:pt>
                <c:pt idx="616">
                  <c:v>166.3724</c:v>
                </c:pt>
                <c:pt idx="617">
                  <c:v>167.6765</c:v>
                </c:pt>
                <c:pt idx="618">
                  <c:v>166.19589999999999</c:v>
                </c:pt>
                <c:pt idx="619">
                  <c:v>169.0547</c:v>
                </c:pt>
                <c:pt idx="620">
                  <c:v>167.69929999999999</c:v>
                </c:pt>
                <c:pt idx="621">
                  <c:v>167.69929999999999</c:v>
                </c:pt>
                <c:pt idx="622">
                  <c:v>169.06039999999999</c:v>
                </c:pt>
                <c:pt idx="623">
                  <c:v>171.6002</c:v>
                </c:pt>
                <c:pt idx="624">
                  <c:v>172.63669999999999</c:v>
                </c:pt>
                <c:pt idx="625">
                  <c:v>175.1765</c:v>
                </c:pt>
                <c:pt idx="626">
                  <c:v>175.66630000000001</c:v>
                </c:pt>
                <c:pt idx="627">
                  <c:v>178.67310000000001</c:v>
                </c:pt>
                <c:pt idx="628">
                  <c:v>177.33199999999999</c:v>
                </c:pt>
                <c:pt idx="629">
                  <c:v>176.03639999999999</c:v>
                </c:pt>
                <c:pt idx="630">
                  <c:v>174.8861</c:v>
                </c:pt>
                <c:pt idx="631">
                  <c:v>173.37129999999999</c:v>
                </c:pt>
                <c:pt idx="632">
                  <c:v>172.3861</c:v>
                </c:pt>
                <c:pt idx="633">
                  <c:v>177.09569999999999</c:v>
                </c:pt>
                <c:pt idx="634">
                  <c:v>173.24029999999999</c:v>
                </c:pt>
                <c:pt idx="635">
                  <c:v>172.06720000000001</c:v>
                </c:pt>
                <c:pt idx="636">
                  <c:v>169.6071</c:v>
                </c:pt>
                <c:pt idx="637">
                  <c:v>165.8998</c:v>
                </c:pt>
                <c:pt idx="638">
                  <c:v>169.6241</c:v>
                </c:pt>
                <c:pt idx="639">
                  <c:v>169.76079999999999</c:v>
                </c:pt>
                <c:pt idx="640">
                  <c:v>172.89859999999999</c:v>
                </c:pt>
                <c:pt idx="641">
                  <c:v>166.8109</c:v>
                </c:pt>
                <c:pt idx="642">
                  <c:v>167.47720000000001</c:v>
                </c:pt>
                <c:pt idx="643">
                  <c:v>168.6105</c:v>
                </c:pt>
                <c:pt idx="644">
                  <c:v>167.52279999999999</c:v>
                </c:pt>
                <c:pt idx="645">
                  <c:v>168.82689999999999</c:v>
                </c:pt>
                <c:pt idx="646">
                  <c:v>164.74369999999999</c:v>
                </c:pt>
                <c:pt idx="647">
                  <c:v>163.4795</c:v>
                </c:pt>
                <c:pt idx="648">
                  <c:v>160.06829999999999</c:v>
                </c:pt>
                <c:pt idx="649">
                  <c:v>160.63210000000001</c:v>
                </c:pt>
                <c:pt idx="650">
                  <c:v>157.75059999999999</c:v>
                </c:pt>
                <c:pt idx="651">
                  <c:v>160.79730000000001</c:v>
                </c:pt>
                <c:pt idx="652">
                  <c:v>160.10249999999999</c:v>
                </c:pt>
                <c:pt idx="653">
                  <c:v>157.00460000000001</c:v>
                </c:pt>
                <c:pt idx="654">
                  <c:v>160.58090000000001</c:v>
                </c:pt>
                <c:pt idx="655">
                  <c:v>158.09790000000001</c:v>
                </c:pt>
                <c:pt idx="656">
                  <c:v>154.5729</c:v>
                </c:pt>
                <c:pt idx="657">
                  <c:v>152.53989999999999</c:v>
                </c:pt>
                <c:pt idx="658">
                  <c:v>153.97489999999999</c:v>
                </c:pt>
                <c:pt idx="659">
                  <c:v>150.8998</c:v>
                </c:pt>
                <c:pt idx="660">
                  <c:v>153.041</c:v>
                </c:pt>
                <c:pt idx="661">
                  <c:v>151.49199999999999</c:v>
                </c:pt>
                <c:pt idx="662">
                  <c:v>153.74719999999999</c:v>
                </c:pt>
                <c:pt idx="663">
                  <c:v>154.63550000000001</c:v>
                </c:pt>
                <c:pt idx="664">
                  <c:v>155.77449999999999</c:v>
                </c:pt>
                <c:pt idx="665">
                  <c:v>156.83369999999999</c:v>
                </c:pt>
                <c:pt idx="666">
                  <c:v>156.7938</c:v>
                </c:pt>
                <c:pt idx="667">
                  <c:v>158.7585</c:v>
                </c:pt>
                <c:pt idx="668">
                  <c:v>153.67310000000001</c:v>
                </c:pt>
                <c:pt idx="669">
                  <c:v>150.76589999999999</c:v>
                </c:pt>
                <c:pt idx="670">
                  <c:v>153.25739999999999</c:v>
                </c:pt>
                <c:pt idx="671">
                  <c:v>154.82919999999999</c:v>
                </c:pt>
                <c:pt idx="672">
                  <c:v>156.75399999999999</c:v>
                </c:pt>
                <c:pt idx="673">
                  <c:v>159.0831</c:v>
                </c:pt>
                <c:pt idx="674">
                  <c:v>157.221</c:v>
                </c:pt>
                <c:pt idx="675">
                  <c:v>156.4522</c:v>
                </c:pt>
                <c:pt idx="676">
                  <c:v>153.24600000000001</c:v>
                </c:pt>
                <c:pt idx="677">
                  <c:v>151.79949999999999</c:v>
                </c:pt>
                <c:pt idx="678">
                  <c:v>145.25630000000001</c:v>
                </c:pt>
                <c:pt idx="679">
                  <c:v>150.68340000000001</c:v>
                </c:pt>
                <c:pt idx="680">
                  <c:v>152.50569999999999</c:v>
                </c:pt>
                <c:pt idx="681">
                  <c:v>152.50569999999999</c:v>
                </c:pt>
                <c:pt idx="682">
                  <c:v>153.46809999999999</c:v>
                </c:pt>
                <c:pt idx="683">
                  <c:v>153.1036</c:v>
                </c:pt>
                <c:pt idx="684">
                  <c:v>150.31319999999999</c:v>
                </c:pt>
                <c:pt idx="685">
                  <c:v>151.9134</c:v>
                </c:pt>
                <c:pt idx="686">
                  <c:v>151.9134</c:v>
                </c:pt>
                <c:pt idx="687">
                  <c:v>154.79499999999999</c:v>
                </c:pt>
                <c:pt idx="688">
                  <c:v>152.79040000000001</c:v>
                </c:pt>
                <c:pt idx="689">
                  <c:v>150.3417</c:v>
                </c:pt>
                <c:pt idx="690">
                  <c:v>144.738</c:v>
                </c:pt>
                <c:pt idx="691">
                  <c:v>144.61850000000001</c:v>
                </c:pt>
                <c:pt idx="692">
                  <c:v>141.00229999999999</c:v>
                </c:pt>
                <c:pt idx="693">
                  <c:v>140.74600000000001</c:v>
                </c:pt>
                <c:pt idx="694">
                  <c:v>140.72890000000001</c:v>
                </c:pt>
                <c:pt idx="695">
                  <c:v>139.76079999999999</c:v>
                </c:pt>
                <c:pt idx="696">
                  <c:v>140.36449999999999</c:v>
                </c:pt>
                <c:pt idx="697">
                  <c:v>138.29730000000001</c:v>
                </c:pt>
                <c:pt idx="698">
                  <c:v>142.8588</c:v>
                </c:pt>
                <c:pt idx="699">
                  <c:v>142.6765</c:v>
                </c:pt>
                <c:pt idx="700">
                  <c:v>143.2062</c:v>
                </c:pt>
                <c:pt idx="701">
                  <c:v>138.47380000000001</c:v>
                </c:pt>
                <c:pt idx="702">
                  <c:v>140.23349999999999</c:v>
                </c:pt>
                <c:pt idx="703">
                  <c:v>141.4579</c:v>
                </c:pt>
                <c:pt idx="704">
                  <c:v>142.83600000000001</c:v>
                </c:pt>
                <c:pt idx="705">
                  <c:v>149.96010000000001</c:v>
                </c:pt>
                <c:pt idx="706">
                  <c:v>146.51480000000001</c:v>
                </c:pt>
                <c:pt idx="707">
                  <c:v>146.47489999999999</c:v>
                </c:pt>
                <c:pt idx="708">
                  <c:v>145.00569999999999</c:v>
                </c:pt>
                <c:pt idx="709">
                  <c:v>142.0729</c:v>
                </c:pt>
                <c:pt idx="710">
                  <c:v>142.4487</c:v>
                </c:pt>
                <c:pt idx="711">
                  <c:v>141.29839999999999</c:v>
                </c:pt>
                <c:pt idx="712">
                  <c:v>141.4692</c:v>
                </c:pt>
                <c:pt idx="713">
                  <c:v>144.38499999999999</c:v>
                </c:pt>
                <c:pt idx="714">
                  <c:v>141.2585</c:v>
                </c:pt>
                <c:pt idx="715">
                  <c:v>142.81319999999999</c:v>
                </c:pt>
                <c:pt idx="716">
                  <c:v>142.31780000000001</c:v>
                </c:pt>
                <c:pt idx="717">
                  <c:v>147.30070000000001</c:v>
                </c:pt>
                <c:pt idx="718">
                  <c:v>143.55350000000001</c:v>
                </c:pt>
                <c:pt idx="719">
                  <c:v>143.52510000000001</c:v>
                </c:pt>
                <c:pt idx="720">
                  <c:v>143.2688</c:v>
                </c:pt>
                <c:pt idx="721">
                  <c:v>142.762</c:v>
                </c:pt>
                <c:pt idx="722">
                  <c:v>142.55690000000001</c:v>
                </c:pt>
                <c:pt idx="723">
                  <c:v>140.07400000000001</c:v>
                </c:pt>
                <c:pt idx="724">
                  <c:v>139.81780000000001</c:v>
                </c:pt>
                <c:pt idx="725">
                  <c:v>140.91120000000001</c:v>
                </c:pt>
                <c:pt idx="726">
                  <c:v>141.77109999999999</c:v>
                </c:pt>
                <c:pt idx="727">
                  <c:v>139.9829</c:v>
                </c:pt>
                <c:pt idx="728">
                  <c:v>138.2859</c:v>
                </c:pt>
                <c:pt idx="729">
                  <c:v>137.49430000000001</c:v>
                </c:pt>
                <c:pt idx="730">
                  <c:v>134.78360000000001</c:v>
                </c:pt>
                <c:pt idx="731">
                  <c:v>133.09790000000001</c:v>
                </c:pt>
                <c:pt idx="732">
                  <c:v>133.14349999999999</c:v>
                </c:pt>
                <c:pt idx="733">
                  <c:v>130.131</c:v>
                </c:pt>
                <c:pt idx="734">
                  <c:v>133.46809999999999</c:v>
                </c:pt>
                <c:pt idx="735">
                  <c:v>135.08539999999999</c:v>
                </c:pt>
                <c:pt idx="736">
                  <c:v>132.97839999999999</c:v>
                </c:pt>
                <c:pt idx="737">
                  <c:v>133.2517</c:v>
                </c:pt>
                <c:pt idx="738">
                  <c:v>133.75280000000001</c:v>
                </c:pt>
                <c:pt idx="739">
                  <c:v>133.37129999999999</c:v>
                </c:pt>
                <c:pt idx="740">
                  <c:v>129.8064</c:v>
                </c:pt>
                <c:pt idx="741">
                  <c:v>128.92939999999999</c:v>
                </c:pt>
                <c:pt idx="742">
                  <c:v>128.27449999999999</c:v>
                </c:pt>
                <c:pt idx="743">
                  <c:v>127.90430000000001</c:v>
                </c:pt>
                <c:pt idx="744">
                  <c:v>127.3633</c:v>
                </c:pt>
                <c:pt idx="745">
                  <c:v>128.55350000000001</c:v>
                </c:pt>
                <c:pt idx="746">
                  <c:v>126.51479999999999</c:v>
                </c:pt>
                <c:pt idx="747">
                  <c:v>125.59229999999999</c:v>
                </c:pt>
                <c:pt idx="748">
                  <c:v>124.7323</c:v>
                </c:pt>
                <c:pt idx="749">
                  <c:v>124.17140000000001</c:v>
                </c:pt>
                <c:pt idx="750">
                  <c:v>123.56489999999999</c:v>
                </c:pt>
                <c:pt idx="751">
                  <c:v>123.0467</c:v>
                </c:pt>
                <c:pt idx="752">
                  <c:v>121.86790000000001</c:v>
                </c:pt>
                <c:pt idx="753">
                  <c:v>122.16970000000001</c:v>
                </c:pt>
                <c:pt idx="754">
                  <c:v>125.10250000000001</c:v>
                </c:pt>
                <c:pt idx="755">
                  <c:v>126.828</c:v>
                </c:pt>
                <c:pt idx="756">
                  <c:v>127.3292</c:v>
                </c:pt>
                <c:pt idx="757">
                  <c:v>126.2016</c:v>
                </c:pt>
                <c:pt idx="758">
                  <c:v>127.0615</c:v>
                </c:pt>
                <c:pt idx="759">
                  <c:v>122.7847</c:v>
                </c:pt>
                <c:pt idx="760">
                  <c:v>123.52509999999999</c:v>
                </c:pt>
                <c:pt idx="761">
                  <c:v>122.2039</c:v>
                </c:pt>
                <c:pt idx="762">
                  <c:v>121.828</c:v>
                </c:pt>
                <c:pt idx="763">
                  <c:v>122.1754</c:v>
                </c:pt>
                <c:pt idx="764">
                  <c:v>122.7847</c:v>
                </c:pt>
                <c:pt idx="765">
                  <c:v>125.3929</c:v>
                </c:pt>
                <c:pt idx="766">
                  <c:v>124.2312</c:v>
                </c:pt>
                <c:pt idx="767">
                  <c:v>122.4658</c:v>
                </c:pt>
                <c:pt idx="768">
                  <c:v>123.7813</c:v>
                </c:pt>
                <c:pt idx="769">
                  <c:v>123.37130000000001</c:v>
                </c:pt>
                <c:pt idx="770">
                  <c:v>122.96129999999999</c:v>
                </c:pt>
                <c:pt idx="771">
                  <c:v>123.01819999999999</c:v>
                </c:pt>
                <c:pt idx="772">
                  <c:v>123.01819999999999</c:v>
                </c:pt>
                <c:pt idx="773">
                  <c:v>123.01819999999999</c:v>
                </c:pt>
                <c:pt idx="774">
                  <c:v>121.5604</c:v>
                </c:pt>
                <c:pt idx="775">
                  <c:v>121.2642</c:v>
                </c:pt>
                <c:pt idx="776">
                  <c:v>120.78019999999999</c:v>
                </c:pt>
                <c:pt idx="777">
                  <c:v>120.78019999999999</c:v>
                </c:pt>
                <c:pt idx="778">
                  <c:v>122.90430000000001</c:v>
                </c:pt>
                <c:pt idx="779">
                  <c:v>122.96129999999999</c:v>
                </c:pt>
                <c:pt idx="780">
                  <c:v>125.7688</c:v>
                </c:pt>
                <c:pt idx="781">
                  <c:v>126.2073</c:v>
                </c:pt>
                <c:pt idx="782">
                  <c:v>126.56610000000001</c:v>
                </c:pt>
                <c:pt idx="783">
                  <c:v>127.38039999999999</c:v>
                </c:pt>
                <c:pt idx="784">
                  <c:v>127.4943</c:v>
                </c:pt>
                <c:pt idx="785">
                  <c:v>130</c:v>
                </c:pt>
                <c:pt idx="786">
                  <c:v>129.32230000000001</c:v>
                </c:pt>
                <c:pt idx="787">
                  <c:v>132.81319999999999</c:v>
                </c:pt>
                <c:pt idx="788">
                  <c:v>131.70269999999999</c:v>
                </c:pt>
                <c:pt idx="789">
                  <c:v>131.49770000000001</c:v>
                </c:pt>
                <c:pt idx="790">
                  <c:v>134.0718</c:v>
                </c:pt>
                <c:pt idx="791">
                  <c:v>133.66739999999999</c:v>
                </c:pt>
                <c:pt idx="792">
                  <c:v>131.16739999999999</c:v>
                </c:pt>
                <c:pt idx="793">
                  <c:v>132.4374</c:v>
                </c:pt>
                <c:pt idx="794">
                  <c:v>132.4374</c:v>
                </c:pt>
                <c:pt idx="795">
                  <c:v>135.61500000000001</c:v>
                </c:pt>
                <c:pt idx="796">
                  <c:v>135.61500000000001</c:v>
                </c:pt>
                <c:pt idx="797">
                  <c:v>135.61500000000001</c:v>
                </c:pt>
                <c:pt idx="798">
                  <c:v>133.9522</c:v>
                </c:pt>
                <c:pt idx="799">
                  <c:v>137.2893</c:v>
                </c:pt>
                <c:pt idx="800">
                  <c:v>139.87469999999999</c:v>
                </c:pt>
                <c:pt idx="801">
                  <c:v>141.30410000000001</c:v>
                </c:pt>
                <c:pt idx="802">
                  <c:v>143.41120000000001</c:v>
                </c:pt>
                <c:pt idx="803">
                  <c:v>143.41120000000001</c:v>
                </c:pt>
                <c:pt idx="804">
                  <c:v>143.41120000000001</c:v>
                </c:pt>
                <c:pt idx="805">
                  <c:v>150.27330000000001</c:v>
                </c:pt>
                <c:pt idx="806">
                  <c:v>147.81890000000001</c:v>
                </c:pt>
                <c:pt idx="807">
                  <c:v>146.41800000000001</c:v>
                </c:pt>
                <c:pt idx="808">
                  <c:v>147.03299999999999</c:v>
                </c:pt>
                <c:pt idx="809">
                  <c:v>142.27510000000001</c:v>
                </c:pt>
                <c:pt idx="810">
                  <c:v>141.3098</c:v>
                </c:pt>
                <c:pt idx="811">
                  <c:v>140.40430000000001</c:v>
                </c:pt>
                <c:pt idx="812">
                  <c:v>140.36449999999999</c:v>
                </c:pt>
                <c:pt idx="813">
                  <c:v>138.03819999999999</c:v>
                </c:pt>
                <c:pt idx="814">
                  <c:v>140.31890000000001</c:v>
                </c:pt>
                <c:pt idx="815">
                  <c:v>140.93389999999999</c:v>
                </c:pt>
                <c:pt idx="816">
                  <c:v>143.26310000000001</c:v>
                </c:pt>
                <c:pt idx="817">
                  <c:v>146.10480000000001</c:v>
                </c:pt>
                <c:pt idx="818">
                  <c:v>145.51249999999999</c:v>
                </c:pt>
                <c:pt idx="819">
                  <c:v>147.10140000000001</c:v>
                </c:pt>
                <c:pt idx="820">
                  <c:v>146.8793</c:v>
                </c:pt>
                <c:pt idx="821">
                  <c:v>146.66290000000001</c:v>
                </c:pt>
                <c:pt idx="822">
                  <c:v>147.73920000000001</c:v>
                </c:pt>
                <c:pt idx="823">
                  <c:v>147.7107</c:v>
                </c:pt>
                <c:pt idx="824">
                  <c:v>149.36789999999999</c:v>
                </c:pt>
                <c:pt idx="825">
                  <c:v>150.01140000000001</c:v>
                </c:pt>
                <c:pt idx="826">
                  <c:v>154.60140000000001</c:v>
                </c:pt>
                <c:pt idx="827">
                  <c:v>153.82689999999999</c:v>
                </c:pt>
                <c:pt idx="828">
                  <c:v>149.84049999999999</c:v>
                </c:pt>
                <c:pt idx="829">
                  <c:v>148.1036</c:v>
                </c:pt>
                <c:pt idx="830">
                  <c:v>145.87129999999999</c:v>
                </c:pt>
                <c:pt idx="831">
                  <c:v>148.2346</c:v>
                </c:pt>
                <c:pt idx="832">
                  <c:v>149.40770000000001</c:v>
                </c:pt>
                <c:pt idx="833">
                  <c:v>145.77449999999999</c:v>
                </c:pt>
                <c:pt idx="834">
                  <c:v>146.28989999999999</c:v>
                </c:pt>
                <c:pt idx="835">
                  <c:v>147.20959999999999</c:v>
                </c:pt>
                <c:pt idx="836">
                  <c:v>148.62190000000001</c:v>
                </c:pt>
                <c:pt idx="837">
                  <c:v>149.4419</c:v>
                </c:pt>
                <c:pt idx="838">
                  <c:v>147.05009999999999</c:v>
                </c:pt>
                <c:pt idx="839">
                  <c:v>146.959</c:v>
                </c:pt>
                <c:pt idx="840">
                  <c:v>146.59450000000001</c:v>
                </c:pt>
                <c:pt idx="841">
                  <c:v>148.00110000000001</c:v>
                </c:pt>
                <c:pt idx="842">
                  <c:v>147.7961</c:v>
                </c:pt>
                <c:pt idx="843">
                  <c:v>145.7346</c:v>
                </c:pt>
                <c:pt idx="844">
                  <c:v>146.88499999999999</c:v>
                </c:pt>
                <c:pt idx="845">
                  <c:v>148.303</c:v>
                </c:pt>
                <c:pt idx="846">
                  <c:v>148.71870000000001</c:v>
                </c:pt>
                <c:pt idx="847">
                  <c:v>150.84280000000001</c:v>
                </c:pt>
                <c:pt idx="848">
                  <c:v>148.99199999999999</c:v>
                </c:pt>
                <c:pt idx="849">
                  <c:v>147.91569999999999</c:v>
                </c:pt>
                <c:pt idx="850">
                  <c:v>149.20840000000001</c:v>
                </c:pt>
                <c:pt idx="851">
                  <c:v>149.3622</c:v>
                </c:pt>
                <c:pt idx="852">
                  <c:v>149.61850000000001</c:v>
                </c:pt>
                <c:pt idx="853">
                  <c:v>146.83940000000001</c:v>
                </c:pt>
                <c:pt idx="854">
                  <c:v>147.3946</c:v>
                </c:pt>
                <c:pt idx="855">
                  <c:v>147.0103</c:v>
                </c:pt>
                <c:pt idx="856">
                  <c:v>146.5547</c:v>
                </c:pt>
                <c:pt idx="857">
                  <c:v>145.93389999999999</c:v>
                </c:pt>
                <c:pt idx="858">
                  <c:v>143.37129999999999</c:v>
                </c:pt>
                <c:pt idx="859">
                  <c:v>143.37129999999999</c:v>
                </c:pt>
                <c:pt idx="860">
                  <c:v>143.37129999999999</c:v>
                </c:pt>
                <c:pt idx="861">
                  <c:v>140.18219999999999</c:v>
                </c:pt>
                <c:pt idx="862">
                  <c:v>140.3929</c:v>
                </c:pt>
                <c:pt idx="863">
                  <c:v>139.53870000000001</c:v>
                </c:pt>
                <c:pt idx="864">
                  <c:v>140.70050000000001</c:v>
                </c:pt>
                <c:pt idx="865">
                  <c:v>140.46700000000001</c:v>
                </c:pt>
                <c:pt idx="866">
                  <c:v>138.172</c:v>
                </c:pt>
                <c:pt idx="867">
                  <c:v>137.81319999999999</c:v>
                </c:pt>
                <c:pt idx="868">
                  <c:v>137.52850000000001</c:v>
                </c:pt>
                <c:pt idx="869">
                  <c:v>138.22890000000001</c:v>
                </c:pt>
                <c:pt idx="870">
                  <c:v>138.22890000000001</c:v>
                </c:pt>
                <c:pt idx="871">
                  <c:v>136.60589999999999</c:v>
                </c:pt>
                <c:pt idx="872">
                  <c:v>135.5866</c:v>
                </c:pt>
                <c:pt idx="873">
                  <c:v>133.65600000000001</c:v>
                </c:pt>
                <c:pt idx="874">
                  <c:v>135.36449999999999</c:v>
                </c:pt>
                <c:pt idx="875">
                  <c:v>133.92939999999999</c:v>
                </c:pt>
                <c:pt idx="876">
                  <c:v>135.672</c:v>
                </c:pt>
                <c:pt idx="877">
                  <c:v>138.47380000000001</c:v>
                </c:pt>
                <c:pt idx="878">
                  <c:v>138.9066</c:v>
                </c:pt>
                <c:pt idx="879">
                  <c:v>136.697</c:v>
                </c:pt>
                <c:pt idx="880">
                  <c:v>136.37809999999999</c:v>
                </c:pt>
                <c:pt idx="881">
                  <c:v>137.4487</c:v>
                </c:pt>
                <c:pt idx="882">
                  <c:v>136.4408</c:v>
                </c:pt>
                <c:pt idx="883">
                  <c:v>135.4442</c:v>
                </c:pt>
                <c:pt idx="884">
                  <c:v>140.62639999999999</c:v>
                </c:pt>
                <c:pt idx="885">
                  <c:v>140.62639999999999</c:v>
                </c:pt>
                <c:pt idx="886">
                  <c:v>137.80179999999999</c:v>
                </c:pt>
                <c:pt idx="887">
                  <c:v>136.8451</c:v>
                </c:pt>
                <c:pt idx="888">
                  <c:v>138.26310000000001</c:v>
                </c:pt>
                <c:pt idx="889">
                  <c:v>136.34970000000001</c:v>
                </c:pt>
                <c:pt idx="890">
                  <c:v>134.6241</c:v>
                </c:pt>
                <c:pt idx="891">
                  <c:v>133.9066</c:v>
                </c:pt>
                <c:pt idx="892">
                  <c:v>132.72210000000001</c:v>
                </c:pt>
                <c:pt idx="893">
                  <c:v>132.05009999999999</c:v>
                </c:pt>
                <c:pt idx="894">
                  <c:v>131.4579</c:v>
                </c:pt>
                <c:pt idx="895">
                  <c:v>131.70840000000001</c:v>
                </c:pt>
                <c:pt idx="896">
                  <c:v>134.4761</c:v>
                </c:pt>
                <c:pt idx="897">
                  <c:v>133.9066</c:v>
                </c:pt>
                <c:pt idx="898">
                  <c:v>133.96360000000001</c:v>
                </c:pt>
                <c:pt idx="899">
                  <c:v>134.30520000000001</c:v>
                </c:pt>
                <c:pt idx="900">
                  <c:v>133.1207</c:v>
                </c:pt>
                <c:pt idx="901">
                  <c:v>135.20500000000001</c:v>
                </c:pt>
                <c:pt idx="902">
                  <c:v>136.9134</c:v>
                </c:pt>
                <c:pt idx="903">
                  <c:v>139.291</c:v>
                </c:pt>
                <c:pt idx="904">
                  <c:v>136.88499999999999</c:v>
                </c:pt>
                <c:pt idx="905">
                  <c:v>137.4658</c:v>
                </c:pt>
                <c:pt idx="906">
                  <c:v>139.33940000000001</c:v>
                </c:pt>
                <c:pt idx="907">
                  <c:v>141.5034</c:v>
                </c:pt>
                <c:pt idx="908">
                  <c:v>144.1686</c:v>
                </c:pt>
                <c:pt idx="909">
                  <c:v>143.70160000000001</c:v>
                </c:pt>
                <c:pt idx="910">
                  <c:v>139.7039</c:v>
                </c:pt>
                <c:pt idx="911">
                  <c:v>136.72550000000001</c:v>
                </c:pt>
                <c:pt idx="912">
                  <c:v>139.76650000000001</c:v>
                </c:pt>
                <c:pt idx="913">
                  <c:v>139.74940000000001</c:v>
                </c:pt>
                <c:pt idx="914">
                  <c:v>141.43510000000001</c:v>
                </c:pt>
                <c:pt idx="915">
                  <c:v>144.37360000000001</c:v>
                </c:pt>
                <c:pt idx="916">
                  <c:v>144.0376</c:v>
                </c:pt>
                <c:pt idx="917">
                  <c:v>147.24369999999999</c:v>
                </c:pt>
                <c:pt idx="918">
                  <c:v>148.89519999999999</c:v>
                </c:pt>
                <c:pt idx="919">
                  <c:v>152.7278</c:v>
                </c:pt>
                <c:pt idx="920">
                  <c:v>154.84049999999999</c:v>
                </c:pt>
                <c:pt idx="921">
                  <c:v>159.49889999999999</c:v>
                </c:pt>
                <c:pt idx="922">
                  <c:v>164.22550000000001</c:v>
                </c:pt>
                <c:pt idx="923">
                  <c:v>168.7585</c:v>
                </c:pt>
                <c:pt idx="924">
                  <c:v>167.19820000000001</c:v>
                </c:pt>
                <c:pt idx="925">
                  <c:v>162.369</c:v>
                </c:pt>
                <c:pt idx="926">
                  <c:v>160.9453</c:v>
                </c:pt>
                <c:pt idx="927">
                  <c:v>165.23920000000001</c:v>
                </c:pt>
                <c:pt idx="928">
                  <c:v>159.81780000000001</c:v>
                </c:pt>
                <c:pt idx="929">
                  <c:v>160.17080000000001</c:v>
                </c:pt>
                <c:pt idx="930">
                  <c:v>163.1549</c:v>
                </c:pt>
                <c:pt idx="931">
                  <c:v>163.09790000000001</c:v>
                </c:pt>
                <c:pt idx="932">
                  <c:v>164.60140000000001</c:v>
                </c:pt>
                <c:pt idx="933">
                  <c:v>166.03639999999999</c:v>
                </c:pt>
                <c:pt idx="934">
                  <c:v>164.5558</c:v>
                </c:pt>
                <c:pt idx="935">
                  <c:v>169.45330000000001</c:v>
                </c:pt>
                <c:pt idx="936">
                  <c:v>170.20500000000001</c:v>
                </c:pt>
                <c:pt idx="937">
                  <c:v>168.58770000000001</c:v>
                </c:pt>
                <c:pt idx="938">
                  <c:v>180.4556</c:v>
                </c:pt>
                <c:pt idx="939">
                  <c:v>176.68559999999999</c:v>
                </c:pt>
                <c:pt idx="940">
                  <c:v>178.58770000000001</c:v>
                </c:pt>
                <c:pt idx="941">
                  <c:v>181.25280000000001</c:v>
                </c:pt>
                <c:pt idx="942">
                  <c:v>182.03870000000001</c:v>
                </c:pt>
                <c:pt idx="943">
                  <c:v>185.53530000000001</c:v>
                </c:pt>
                <c:pt idx="944">
                  <c:v>184.76079999999999</c:v>
                </c:pt>
                <c:pt idx="945">
                  <c:v>184.76079999999999</c:v>
                </c:pt>
                <c:pt idx="946">
                  <c:v>180.8485</c:v>
                </c:pt>
                <c:pt idx="947">
                  <c:v>180.6036</c:v>
                </c:pt>
                <c:pt idx="948">
                  <c:v>178.92939999999999</c:v>
                </c:pt>
                <c:pt idx="949">
                  <c:v>179.07740000000001</c:v>
                </c:pt>
                <c:pt idx="950">
                  <c:v>179.07740000000001</c:v>
                </c:pt>
                <c:pt idx="951">
                  <c:v>179.71530000000001</c:v>
                </c:pt>
                <c:pt idx="952">
                  <c:v>184.30520000000001</c:v>
                </c:pt>
                <c:pt idx="953">
                  <c:v>188.48519999999999</c:v>
                </c:pt>
                <c:pt idx="954">
                  <c:v>205.05690000000001</c:v>
                </c:pt>
                <c:pt idx="955">
                  <c:v>206.3554</c:v>
                </c:pt>
                <c:pt idx="956">
                  <c:v>205.27330000000001</c:v>
                </c:pt>
                <c:pt idx="957">
                  <c:v>205.18219999999999</c:v>
                </c:pt>
                <c:pt idx="958">
                  <c:v>199.48750000000001</c:v>
                </c:pt>
                <c:pt idx="959">
                  <c:v>202.08430000000001</c:v>
                </c:pt>
                <c:pt idx="960">
                  <c:v>206.17310000000001</c:v>
                </c:pt>
                <c:pt idx="961">
                  <c:v>206.4692</c:v>
                </c:pt>
                <c:pt idx="962">
                  <c:v>204.46469999999999</c:v>
                </c:pt>
                <c:pt idx="963">
                  <c:v>206.75399999999999</c:v>
                </c:pt>
                <c:pt idx="964">
                  <c:v>202.83600000000001</c:v>
                </c:pt>
                <c:pt idx="965">
                  <c:v>198.8724</c:v>
                </c:pt>
                <c:pt idx="966">
                  <c:v>194.9658</c:v>
                </c:pt>
                <c:pt idx="967">
                  <c:v>197.09569999999999</c:v>
                </c:pt>
                <c:pt idx="968">
                  <c:v>198.51939999999999</c:v>
                </c:pt>
                <c:pt idx="969">
                  <c:v>201.13900000000001</c:v>
                </c:pt>
                <c:pt idx="970">
                  <c:v>200.39859999999999</c:v>
                </c:pt>
                <c:pt idx="971">
                  <c:v>196.98179999999999</c:v>
                </c:pt>
                <c:pt idx="972">
                  <c:v>199.03190000000001</c:v>
                </c:pt>
                <c:pt idx="973">
                  <c:v>197.49430000000001</c:v>
                </c:pt>
                <c:pt idx="974">
                  <c:v>197.47720000000001</c:v>
                </c:pt>
                <c:pt idx="975">
                  <c:v>196.11619999999999</c:v>
                </c:pt>
                <c:pt idx="976">
                  <c:v>198.56489999999999</c:v>
                </c:pt>
                <c:pt idx="977">
                  <c:v>200.91120000000001</c:v>
                </c:pt>
                <c:pt idx="978">
                  <c:v>202.4487</c:v>
                </c:pt>
                <c:pt idx="979">
                  <c:v>203.9408</c:v>
                </c:pt>
                <c:pt idx="980">
                  <c:v>202.84739999999999</c:v>
                </c:pt>
                <c:pt idx="981">
                  <c:v>201.29839999999999</c:v>
                </c:pt>
                <c:pt idx="982">
                  <c:v>199.2141</c:v>
                </c:pt>
                <c:pt idx="983">
                  <c:v>202.8588</c:v>
                </c:pt>
                <c:pt idx="984">
                  <c:v>202.0103</c:v>
                </c:pt>
                <c:pt idx="985">
                  <c:v>190.0342</c:v>
                </c:pt>
                <c:pt idx="986">
                  <c:v>194.79499999999999</c:v>
                </c:pt>
                <c:pt idx="987">
                  <c:v>188.32570000000001</c:v>
                </c:pt>
                <c:pt idx="988">
                  <c:v>186.44649999999999</c:v>
                </c:pt>
                <c:pt idx="989">
                  <c:v>185.68340000000001</c:v>
                </c:pt>
                <c:pt idx="990">
                  <c:v>183.14349999999999</c:v>
                </c:pt>
                <c:pt idx="991">
                  <c:v>187.8246</c:v>
                </c:pt>
                <c:pt idx="992">
                  <c:v>188.61619999999999</c:v>
                </c:pt>
                <c:pt idx="993">
                  <c:v>191.8793</c:v>
                </c:pt>
                <c:pt idx="994">
                  <c:v>191.11619999999999</c:v>
                </c:pt>
                <c:pt idx="995">
                  <c:v>189.81780000000001</c:v>
                </c:pt>
                <c:pt idx="996">
                  <c:v>192.08430000000001</c:v>
                </c:pt>
                <c:pt idx="997">
                  <c:v>191.5718</c:v>
                </c:pt>
                <c:pt idx="998">
                  <c:v>189.97720000000001</c:v>
                </c:pt>
                <c:pt idx="999">
                  <c:v>191.33260000000001</c:v>
                </c:pt>
                <c:pt idx="1000">
                  <c:v>186.66290000000001</c:v>
                </c:pt>
                <c:pt idx="1001">
                  <c:v>185.64920000000001</c:v>
                </c:pt>
                <c:pt idx="1002">
                  <c:v>185.46700000000001</c:v>
                </c:pt>
                <c:pt idx="1003">
                  <c:v>184.59569999999999</c:v>
                </c:pt>
                <c:pt idx="1004">
                  <c:v>184.38499999999999</c:v>
                </c:pt>
                <c:pt idx="1005">
                  <c:v>177.2893</c:v>
                </c:pt>
                <c:pt idx="1006">
                  <c:v>178.4282</c:v>
                </c:pt>
                <c:pt idx="1007">
                  <c:v>175.21639999999999</c:v>
                </c:pt>
                <c:pt idx="1008">
                  <c:v>172.5968</c:v>
                </c:pt>
                <c:pt idx="1009">
                  <c:v>170.46700000000001</c:v>
                </c:pt>
                <c:pt idx="1010">
                  <c:v>168.76990000000001</c:v>
                </c:pt>
                <c:pt idx="1011">
                  <c:v>166.68559999999999</c:v>
                </c:pt>
                <c:pt idx="1012">
                  <c:v>163.06379999999999</c:v>
                </c:pt>
                <c:pt idx="1013">
                  <c:v>164.4932</c:v>
                </c:pt>
                <c:pt idx="1014">
                  <c:v>166.23009999999999</c:v>
                </c:pt>
                <c:pt idx="1015">
                  <c:v>164.31659999999999</c:v>
                </c:pt>
                <c:pt idx="1016">
                  <c:v>165.68340000000001</c:v>
                </c:pt>
                <c:pt idx="1017">
                  <c:v>163.26310000000001</c:v>
                </c:pt>
                <c:pt idx="1018">
                  <c:v>159.09450000000001</c:v>
                </c:pt>
                <c:pt idx="1019">
                  <c:v>155.10249999999999</c:v>
                </c:pt>
                <c:pt idx="1020">
                  <c:v>155.4897</c:v>
                </c:pt>
                <c:pt idx="1021">
                  <c:v>151.6515</c:v>
                </c:pt>
                <c:pt idx="1022">
                  <c:v>148.91800000000001</c:v>
                </c:pt>
                <c:pt idx="1023">
                  <c:v>150.8998</c:v>
                </c:pt>
                <c:pt idx="1024">
                  <c:v>152.88149999999999</c:v>
                </c:pt>
                <c:pt idx="1025">
                  <c:v>151.23009999999999</c:v>
                </c:pt>
                <c:pt idx="1026">
                  <c:v>151.9134</c:v>
                </c:pt>
                <c:pt idx="1027">
                  <c:v>157.0103</c:v>
                </c:pt>
                <c:pt idx="1028">
                  <c:v>159.92599999999999</c:v>
                </c:pt>
                <c:pt idx="1029">
                  <c:v>160.74029999999999</c:v>
                </c:pt>
                <c:pt idx="1030">
                  <c:v>161.24719999999999</c:v>
                </c:pt>
                <c:pt idx="1031">
                  <c:v>158.303</c:v>
                </c:pt>
                <c:pt idx="1032">
                  <c:v>157.22669999999999</c:v>
                </c:pt>
                <c:pt idx="1033">
                  <c:v>160.7517</c:v>
                </c:pt>
                <c:pt idx="1034">
                  <c:v>164.79499999999999</c:v>
                </c:pt>
                <c:pt idx="1035">
                  <c:v>162.65379999999999</c:v>
                </c:pt>
                <c:pt idx="1036">
                  <c:v>162.52850000000001</c:v>
                </c:pt>
                <c:pt idx="1037">
                  <c:v>162.52850000000001</c:v>
                </c:pt>
                <c:pt idx="1038">
                  <c:v>162.52850000000001</c:v>
                </c:pt>
                <c:pt idx="1039">
                  <c:v>161.00800000000001</c:v>
                </c:pt>
                <c:pt idx="1040">
                  <c:v>162.15260000000001</c:v>
                </c:pt>
                <c:pt idx="1041">
                  <c:v>158.88380000000001</c:v>
                </c:pt>
                <c:pt idx="1042">
                  <c:v>158.88380000000001</c:v>
                </c:pt>
                <c:pt idx="1043">
                  <c:v>161.65719999999999</c:v>
                </c:pt>
                <c:pt idx="1044">
                  <c:v>155.84280000000001</c:v>
                </c:pt>
                <c:pt idx="1045">
                  <c:v>156.57740000000001</c:v>
                </c:pt>
                <c:pt idx="1046">
                  <c:v>157.84739999999999</c:v>
                </c:pt>
                <c:pt idx="1047">
                  <c:v>159.0831</c:v>
                </c:pt>
                <c:pt idx="1048">
                  <c:v>159.5444</c:v>
                </c:pt>
                <c:pt idx="1049">
                  <c:v>160.77449999999999</c:v>
                </c:pt>
                <c:pt idx="1050">
                  <c:v>159.53870000000001</c:v>
                </c:pt>
                <c:pt idx="1051">
                  <c:v>156.959</c:v>
                </c:pt>
                <c:pt idx="1052">
                  <c:v>162.18680000000001</c:v>
                </c:pt>
                <c:pt idx="1053">
                  <c:v>156.03639999999999</c:v>
                </c:pt>
                <c:pt idx="1054">
                  <c:v>157.58539999999999</c:v>
                </c:pt>
                <c:pt idx="1055">
                  <c:v>158.7756</c:v>
                </c:pt>
                <c:pt idx="1056">
                  <c:v>154.71530000000001</c:v>
                </c:pt>
                <c:pt idx="1057">
                  <c:v>154.43620000000001</c:v>
                </c:pt>
                <c:pt idx="1058">
                  <c:v>151.1902</c:v>
                </c:pt>
                <c:pt idx="1059">
                  <c:v>146.60589999999999</c:v>
                </c:pt>
                <c:pt idx="1060">
                  <c:v>142.75059999999999</c:v>
                </c:pt>
                <c:pt idx="1061">
                  <c:v>141.97040000000001</c:v>
                </c:pt>
                <c:pt idx="1062">
                  <c:v>141.98750000000001</c:v>
                </c:pt>
                <c:pt idx="1063">
                  <c:v>142.88149999999999</c:v>
                </c:pt>
                <c:pt idx="1064">
                  <c:v>145.46129999999999</c:v>
                </c:pt>
                <c:pt idx="1065">
                  <c:v>143.96360000000001</c:v>
                </c:pt>
                <c:pt idx="1066">
                  <c:v>145.19929999999999</c:v>
                </c:pt>
                <c:pt idx="1067">
                  <c:v>148.9692</c:v>
                </c:pt>
                <c:pt idx="1068">
                  <c:v>147.80179999999999</c:v>
                </c:pt>
                <c:pt idx="1069">
                  <c:v>144.49889999999999</c:v>
                </c:pt>
                <c:pt idx="1070">
                  <c:v>145.78020000000001</c:v>
                </c:pt>
                <c:pt idx="1071">
                  <c:v>148.3656</c:v>
                </c:pt>
                <c:pt idx="1072">
                  <c:v>148.22890000000001</c:v>
                </c:pt>
                <c:pt idx="1073">
                  <c:v>150.38149999999999</c:v>
                </c:pt>
                <c:pt idx="1074">
                  <c:v>147.2893</c:v>
                </c:pt>
                <c:pt idx="1075">
                  <c:v>148.3314</c:v>
                </c:pt>
                <c:pt idx="1076">
                  <c:v>144.97720000000001</c:v>
                </c:pt>
                <c:pt idx="1077">
                  <c:v>145.09110000000001</c:v>
                </c:pt>
                <c:pt idx="1078">
                  <c:v>143.29159999999999</c:v>
                </c:pt>
                <c:pt idx="1079">
                  <c:v>141.74260000000001</c:v>
                </c:pt>
                <c:pt idx="1080">
                  <c:v>140.5752</c:v>
                </c:pt>
                <c:pt idx="1081">
                  <c:v>140.91120000000001</c:v>
                </c:pt>
                <c:pt idx="1082">
                  <c:v>142.11279999999999</c:v>
                </c:pt>
                <c:pt idx="1083">
                  <c:v>140.16514810000001</c:v>
                </c:pt>
                <c:pt idx="1084">
                  <c:v>138.80410019999999</c:v>
                </c:pt>
                <c:pt idx="1085">
                  <c:v>143.8724374</c:v>
                </c:pt>
                <c:pt idx="1086">
                  <c:v>142.32346240000001</c:v>
                </c:pt>
                <c:pt idx="1087">
                  <c:v>143.73576310000001</c:v>
                </c:pt>
                <c:pt idx="1088">
                  <c:v>146.19589980000001</c:v>
                </c:pt>
                <c:pt idx="1089">
                  <c:v>145.6833713</c:v>
                </c:pt>
                <c:pt idx="1090">
                  <c:v>143.53644650000001</c:v>
                </c:pt>
                <c:pt idx="1091">
                  <c:v>143.89521640000001</c:v>
                </c:pt>
                <c:pt idx="1092">
                  <c:v>140.91685649999999</c:v>
                </c:pt>
                <c:pt idx="1093">
                  <c:v>134.13439640000001</c:v>
                </c:pt>
                <c:pt idx="1094">
                  <c:v>139.76082</c:v>
                </c:pt>
                <c:pt idx="1095">
                  <c:v>135.2562642</c:v>
                </c:pt>
                <c:pt idx="1096">
                  <c:v>133.34851939999999</c:v>
                </c:pt>
                <c:pt idx="1097">
                  <c:v>128.9123007</c:v>
                </c:pt>
                <c:pt idx="1098">
                  <c:v>127.2665148</c:v>
                </c:pt>
                <c:pt idx="1099">
                  <c:v>127.0501139</c:v>
                </c:pt>
                <c:pt idx="1100">
                  <c:v>123.0751708</c:v>
                </c:pt>
                <c:pt idx="1101">
                  <c:v>127.42027330000001</c:v>
                </c:pt>
                <c:pt idx="1102">
                  <c:v>127.761959</c:v>
                </c:pt>
                <c:pt idx="1103">
                  <c:v>126.95330300000001</c:v>
                </c:pt>
                <c:pt idx="1104">
                  <c:v>128.67881550000001</c:v>
                </c:pt>
                <c:pt idx="1105">
                  <c:v>128.67881550000001</c:v>
                </c:pt>
                <c:pt idx="1106">
                  <c:v>127.15831439999999</c:v>
                </c:pt>
                <c:pt idx="1107">
                  <c:v>127.4430524</c:v>
                </c:pt>
                <c:pt idx="1108">
                  <c:v>127.6480638</c:v>
                </c:pt>
                <c:pt idx="1109">
                  <c:v>127.82460140000001</c:v>
                </c:pt>
                <c:pt idx="1110">
                  <c:v>128.10933940000001</c:v>
                </c:pt>
                <c:pt idx="1111">
                  <c:v>128.36560359999999</c:v>
                </c:pt>
                <c:pt idx="1112">
                  <c:v>128.6275626</c:v>
                </c:pt>
                <c:pt idx="1113">
                  <c:v>128.86674260000001</c:v>
                </c:pt>
                <c:pt idx="1114">
                  <c:v>129.1287016</c:v>
                </c:pt>
                <c:pt idx="1115">
                  <c:v>129.41913439999999</c:v>
                </c:pt>
                <c:pt idx="1116">
                  <c:v>129.68109340000001</c:v>
                </c:pt>
                <c:pt idx="1117">
                  <c:v>129.93166289999999</c:v>
                </c:pt>
                <c:pt idx="1118">
                  <c:v>130.19362190000001</c:v>
                </c:pt>
                <c:pt idx="1119">
                  <c:v>130.4555809</c:v>
                </c:pt>
                <c:pt idx="1120">
                  <c:v>130.71753989999999</c:v>
                </c:pt>
                <c:pt idx="1121">
                  <c:v>130.97949890000001</c:v>
                </c:pt>
                <c:pt idx="1122">
                  <c:v>131.2414579</c:v>
                </c:pt>
                <c:pt idx="1123">
                  <c:v>131.50341689999999</c:v>
                </c:pt>
                <c:pt idx="1124">
                  <c:v>131.75968109999999</c:v>
                </c:pt>
                <c:pt idx="1125">
                  <c:v>132.01025060000001</c:v>
                </c:pt>
                <c:pt idx="1126">
                  <c:v>132.26082</c:v>
                </c:pt>
                <c:pt idx="1127">
                  <c:v>132.51138950000001</c:v>
                </c:pt>
                <c:pt idx="1128">
                  <c:v>132.76195899999999</c:v>
                </c:pt>
                <c:pt idx="1129">
                  <c:v>133.0125285</c:v>
                </c:pt>
                <c:pt idx="1130">
                  <c:v>133.26309789999999</c:v>
                </c:pt>
                <c:pt idx="1131">
                  <c:v>133.5136674</c:v>
                </c:pt>
                <c:pt idx="1132">
                  <c:v>133.76423689999999</c:v>
                </c:pt>
                <c:pt idx="1133">
                  <c:v>134.0261959</c:v>
                </c:pt>
                <c:pt idx="1134">
                  <c:v>134.28815489999999</c:v>
                </c:pt>
                <c:pt idx="1135">
                  <c:v>134.55011390000001</c:v>
                </c:pt>
                <c:pt idx="1136">
                  <c:v>134.8120729</c:v>
                </c:pt>
                <c:pt idx="1137">
                  <c:v>135.07403189999999</c:v>
                </c:pt>
                <c:pt idx="1138">
                  <c:v>135.33599090000001</c:v>
                </c:pt>
              </c:numCache>
            </c:numRef>
          </c:val>
          <c:smooth val="0"/>
          <c:extLst>
            <c:ext xmlns:c16="http://schemas.microsoft.com/office/drawing/2014/chart" uri="{C3380CC4-5D6E-409C-BE32-E72D297353CC}">
              <c16:uniqueId val="{00000003-F5E1-4671-BE4B-D91890FE835D}"/>
            </c:ext>
          </c:extLst>
        </c:ser>
        <c:dLbls>
          <c:showLegendKey val="0"/>
          <c:showVal val="0"/>
          <c:showCatName val="0"/>
          <c:showSerName val="0"/>
          <c:showPercent val="0"/>
          <c:showBubbleSize val="0"/>
        </c:dLbls>
        <c:smooth val="0"/>
        <c:axId val="-13288352"/>
        <c:axId val="-13276656"/>
      </c:lineChart>
      <c:dateAx>
        <c:axId val="-13288352"/>
        <c:scaling>
          <c:orientation val="minMax"/>
        </c:scaling>
        <c:delete val="0"/>
        <c:axPos val="b"/>
        <c:numFmt formatCode="mm/yyyy" sourceLinked="1"/>
        <c:majorTickMark val="out"/>
        <c:minorTickMark val="in"/>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13276656"/>
        <c:crosses val="autoZero"/>
        <c:auto val="1"/>
        <c:lblOffset val="100"/>
        <c:baseTimeUnit val="days"/>
        <c:majorUnit val="12"/>
        <c:majorTimeUnit val="months"/>
        <c:minorUnit val="2"/>
        <c:minorTimeUnit val="months"/>
      </c:dateAx>
      <c:valAx>
        <c:axId val="-13276656"/>
        <c:scaling>
          <c:orientation val="minMax"/>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1328835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1100">
          <a:solidFill>
            <a:schemeClr val="tx1">
              <a:lumMod val="65000"/>
              <a:lumOff val="35000"/>
            </a:schemeClr>
          </a:solidFill>
        </a:defRPr>
      </a:pPr>
      <a:endParaRPr lang="en-US"/>
    </a:p>
  </c:txPr>
  <c:externalData r:id="rId4">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0093128086335"/>
          <c:y val="5.7750305504662897E-2"/>
          <c:w val="0.86884787253190998"/>
          <c:h val="0.66937689923406596"/>
        </c:manualLayout>
      </c:layout>
      <c:lineChart>
        <c:grouping val="standard"/>
        <c:varyColors val="0"/>
        <c:ser>
          <c:idx val="2"/>
          <c:order val="2"/>
          <c:tx>
            <c:v>Conference Board U.S. Leading Index </c:v>
          </c:tx>
          <c:spPr>
            <a:ln w="28575" cap="rnd">
              <a:solidFill>
                <a:srgbClr val="CC0000"/>
              </a:solidFill>
              <a:round/>
            </a:ln>
            <a:effectLst/>
          </c:spPr>
          <c:marker>
            <c:symbol val="none"/>
          </c:marker>
          <c:cat>
            <c:numRef>
              <c:f>'leading&amp;expectations graph'!$A$2:$A$301</c:f>
              <c:numCache>
                <c:formatCode>yyyy</c:formatCode>
                <c:ptCount val="300"/>
                <c:pt idx="0">
                  <c:v>34850</c:v>
                </c:pt>
                <c:pt idx="1">
                  <c:v>34880</c:v>
                </c:pt>
                <c:pt idx="2">
                  <c:v>34911</c:v>
                </c:pt>
                <c:pt idx="3">
                  <c:v>34942</c:v>
                </c:pt>
                <c:pt idx="4">
                  <c:v>34972</c:v>
                </c:pt>
                <c:pt idx="5">
                  <c:v>35003</c:v>
                </c:pt>
                <c:pt idx="6">
                  <c:v>35033</c:v>
                </c:pt>
                <c:pt idx="7">
                  <c:v>35064</c:v>
                </c:pt>
                <c:pt idx="8">
                  <c:v>35095</c:v>
                </c:pt>
                <c:pt idx="9">
                  <c:v>35124</c:v>
                </c:pt>
                <c:pt idx="10">
                  <c:v>35155</c:v>
                </c:pt>
                <c:pt idx="11">
                  <c:v>35185</c:v>
                </c:pt>
                <c:pt idx="12">
                  <c:v>35216</c:v>
                </c:pt>
                <c:pt idx="13">
                  <c:v>35246</c:v>
                </c:pt>
                <c:pt idx="14">
                  <c:v>35277</c:v>
                </c:pt>
                <c:pt idx="15">
                  <c:v>35308</c:v>
                </c:pt>
                <c:pt idx="16">
                  <c:v>35338</c:v>
                </c:pt>
                <c:pt idx="17">
                  <c:v>35369</c:v>
                </c:pt>
                <c:pt idx="18">
                  <c:v>35399</c:v>
                </c:pt>
                <c:pt idx="19">
                  <c:v>35430</c:v>
                </c:pt>
                <c:pt idx="20">
                  <c:v>35461</c:v>
                </c:pt>
                <c:pt idx="21">
                  <c:v>35489</c:v>
                </c:pt>
                <c:pt idx="22">
                  <c:v>35520</c:v>
                </c:pt>
                <c:pt idx="23">
                  <c:v>35550</c:v>
                </c:pt>
                <c:pt idx="24">
                  <c:v>35581</c:v>
                </c:pt>
                <c:pt idx="25">
                  <c:v>35611</c:v>
                </c:pt>
                <c:pt idx="26">
                  <c:v>35642</c:v>
                </c:pt>
                <c:pt idx="27">
                  <c:v>35673</c:v>
                </c:pt>
                <c:pt idx="28">
                  <c:v>35703</c:v>
                </c:pt>
                <c:pt idx="29">
                  <c:v>35734</c:v>
                </c:pt>
                <c:pt idx="30">
                  <c:v>35764</c:v>
                </c:pt>
                <c:pt idx="31">
                  <c:v>35795</c:v>
                </c:pt>
                <c:pt idx="32">
                  <c:v>35826</c:v>
                </c:pt>
                <c:pt idx="33">
                  <c:v>35854</c:v>
                </c:pt>
                <c:pt idx="34">
                  <c:v>35885</c:v>
                </c:pt>
                <c:pt idx="35">
                  <c:v>35915</c:v>
                </c:pt>
                <c:pt idx="36">
                  <c:v>35946</c:v>
                </c:pt>
                <c:pt idx="37">
                  <c:v>35976</c:v>
                </c:pt>
                <c:pt idx="38">
                  <c:v>36007</c:v>
                </c:pt>
                <c:pt idx="39">
                  <c:v>36038</c:v>
                </c:pt>
                <c:pt idx="40">
                  <c:v>36068</c:v>
                </c:pt>
                <c:pt idx="41">
                  <c:v>36099</c:v>
                </c:pt>
                <c:pt idx="42">
                  <c:v>36129</c:v>
                </c:pt>
                <c:pt idx="43">
                  <c:v>36160</c:v>
                </c:pt>
                <c:pt idx="44">
                  <c:v>36191</c:v>
                </c:pt>
                <c:pt idx="45">
                  <c:v>36219</c:v>
                </c:pt>
                <c:pt idx="46">
                  <c:v>36250</c:v>
                </c:pt>
                <c:pt idx="47">
                  <c:v>36280</c:v>
                </c:pt>
                <c:pt idx="48">
                  <c:v>36311</c:v>
                </c:pt>
                <c:pt idx="49">
                  <c:v>36341</c:v>
                </c:pt>
                <c:pt idx="50">
                  <c:v>36372</c:v>
                </c:pt>
                <c:pt idx="51">
                  <c:v>36403</c:v>
                </c:pt>
                <c:pt idx="52">
                  <c:v>36433</c:v>
                </c:pt>
                <c:pt idx="53">
                  <c:v>36464</c:v>
                </c:pt>
                <c:pt idx="54">
                  <c:v>36494</c:v>
                </c:pt>
                <c:pt idx="55">
                  <c:v>36525</c:v>
                </c:pt>
                <c:pt idx="56">
                  <c:v>36556</c:v>
                </c:pt>
                <c:pt idx="57">
                  <c:v>36585</c:v>
                </c:pt>
                <c:pt idx="58">
                  <c:v>36616</c:v>
                </c:pt>
                <c:pt idx="59">
                  <c:v>36646</c:v>
                </c:pt>
                <c:pt idx="60">
                  <c:v>36677</c:v>
                </c:pt>
                <c:pt idx="61">
                  <c:v>36707</c:v>
                </c:pt>
                <c:pt idx="62">
                  <c:v>36738</c:v>
                </c:pt>
                <c:pt idx="63">
                  <c:v>36769</c:v>
                </c:pt>
                <c:pt idx="64">
                  <c:v>36799</c:v>
                </c:pt>
                <c:pt idx="65">
                  <c:v>36830</c:v>
                </c:pt>
                <c:pt idx="66">
                  <c:v>36860</c:v>
                </c:pt>
                <c:pt idx="67">
                  <c:v>36891</c:v>
                </c:pt>
                <c:pt idx="68">
                  <c:v>36922</c:v>
                </c:pt>
                <c:pt idx="69">
                  <c:v>36950</c:v>
                </c:pt>
                <c:pt idx="70">
                  <c:v>36981</c:v>
                </c:pt>
                <c:pt idx="71">
                  <c:v>37011</c:v>
                </c:pt>
                <c:pt idx="72">
                  <c:v>37042</c:v>
                </c:pt>
                <c:pt idx="73">
                  <c:v>37072</c:v>
                </c:pt>
                <c:pt idx="74">
                  <c:v>37103</c:v>
                </c:pt>
                <c:pt idx="75">
                  <c:v>37134</c:v>
                </c:pt>
                <c:pt idx="76">
                  <c:v>37164</c:v>
                </c:pt>
                <c:pt idx="77">
                  <c:v>37195</c:v>
                </c:pt>
                <c:pt idx="78">
                  <c:v>37225</c:v>
                </c:pt>
                <c:pt idx="79">
                  <c:v>37256</c:v>
                </c:pt>
                <c:pt idx="80">
                  <c:v>37287</c:v>
                </c:pt>
                <c:pt idx="81">
                  <c:v>37315</c:v>
                </c:pt>
                <c:pt idx="82">
                  <c:v>37346</c:v>
                </c:pt>
                <c:pt idx="83">
                  <c:v>37376</c:v>
                </c:pt>
                <c:pt idx="84">
                  <c:v>37407</c:v>
                </c:pt>
                <c:pt idx="85">
                  <c:v>37437</c:v>
                </c:pt>
                <c:pt idx="86">
                  <c:v>37468</c:v>
                </c:pt>
                <c:pt idx="87">
                  <c:v>37499</c:v>
                </c:pt>
                <c:pt idx="88">
                  <c:v>37529</c:v>
                </c:pt>
                <c:pt idx="89">
                  <c:v>37560</c:v>
                </c:pt>
                <c:pt idx="90">
                  <c:v>37590</c:v>
                </c:pt>
                <c:pt idx="91">
                  <c:v>37621</c:v>
                </c:pt>
                <c:pt idx="92">
                  <c:v>37652</c:v>
                </c:pt>
                <c:pt idx="93">
                  <c:v>37680</c:v>
                </c:pt>
                <c:pt idx="94">
                  <c:v>37711</c:v>
                </c:pt>
                <c:pt idx="95">
                  <c:v>37741</c:v>
                </c:pt>
                <c:pt idx="96">
                  <c:v>37772</c:v>
                </c:pt>
                <c:pt idx="97">
                  <c:v>37802</c:v>
                </c:pt>
                <c:pt idx="98">
                  <c:v>37833</c:v>
                </c:pt>
                <c:pt idx="99">
                  <c:v>37864</c:v>
                </c:pt>
                <c:pt idx="100">
                  <c:v>37894</c:v>
                </c:pt>
                <c:pt idx="101">
                  <c:v>37925</c:v>
                </c:pt>
                <c:pt idx="102">
                  <c:v>37955</c:v>
                </c:pt>
                <c:pt idx="103">
                  <c:v>37986</c:v>
                </c:pt>
                <c:pt idx="104">
                  <c:v>38017</c:v>
                </c:pt>
                <c:pt idx="105">
                  <c:v>38046</c:v>
                </c:pt>
                <c:pt idx="106">
                  <c:v>38077</c:v>
                </c:pt>
                <c:pt idx="107">
                  <c:v>38107</c:v>
                </c:pt>
                <c:pt idx="108">
                  <c:v>38138</c:v>
                </c:pt>
                <c:pt idx="109">
                  <c:v>38168</c:v>
                </c:pt>
                <c:pt idx="110">
                  <c:v>38199</c:v>
                </c:pt>
                <c:pt idx="111">
                  <c:v>38230</c:v>
                </c:pt>
                <c:pt idx="112">
                  <c:v>38260</c:v>
                </c:pt>
                <c:pt idx="113">
                  <c:v>38291</c:v>
                </c:pt>
                <c:pt idx="114">
                  <c:v>38321</c:v>
                </c:pt>
                <c:pt idx="115">
                  <c:v>38352</c:v>
                </c:pt>
                <c:pt idx="116">
                  <c:v>38383</c:v>
                </c:pt>
                <c:pt idx="117">
                  <c:v>38411</c:v>
                </c:pt>
                <c:pt idx="118">
                  <c:v>38442</c:v>
                </c:pt>
                <c:pt idx="119">
                  <c:v>38472</c:v>
                </c:pt>
                <c:pt idx="120">
                  <c:v>38503</c:v>
                </c:pt>
                <c:pt idx="121">
                  <c:v>38533</c:v>
                </c:pt>
                <c:pt idx="122">
                  <c:v>38564</c:v>
                </c:pt>
                <c:pt idx="123">
                  <c:v>38595</c:v>
                </c:pt>
                <c:pt idx="124">
                  <c:v>38625</c:v>
                </c:pt>
                <c:pt idx="125">
                  <c:v>38656</c:v>
                </c:pt>
                <c:pt idx="126">
                  <c:v>38686</c:v>
                </c:pt>
                <c:pt idx="127">
                  <c:v>38717</c:v>
                </c:pt>
                <c:pt idx="128">
                  <c:v>38748</c:v>
                </c:pt>
                <c:pt idx="129">
                  <c:v>38776</c:v>
                </c:pt>
                <c:pt idx="130">
                  <c:v>38807</c:v>
                </c:pt>
                <c:pt idx="131">
                  <c:v>38837</c:v>
                </c:pt>
                <c:pt idx="132">
                  <c:v>38868</c:v>
                </c:pt>
                <c:pt idx="133">
                  <c:v>38898</c:v>
                </c:pt>
                <c:pt idx="134">
                  <c:v>38929</c:v>
                </c:pt>
                <c:pt idx="135">
                  <c:v>38960</c:v>
                </c:pt>
                <c:pt idx="136">
                  <c:v>38990</c:v>
                </c:pt>
                <c:pt idx="137">
                  <c:v>39021</c:v>
                </c:pt>
                <c:pt idx="138">
                  <c:v>39051</c:v>
                </c:pt>
                <c:pt idx="139">
                  <c:v>39082</c:v>
                </c:pt>
                <c:pt idx="140">
                  <c:v>39113</c:v>
                </c:pt>
                <c:pt idx="141">
                  <c:v>39141</c:v>
                </c:pt>
                <c:pt idx="142">
                  <c:v>39172</c:v>
                </c:pt>
                <c:pt idx="143">
                  <c:v>39202</c:v>
                </c:pt>
                <c:pt idx="144">
                  <c:v>39233</c:v>
                </c:pt>
                <c:pt idx="145">
                  <c:v>39263</c:v>
                </c:pt>
                <c:pt idx="146">
                  <c:v>39294</c:v>
                </c:pt>
                <c:pt idx="147">
                  <c:v>39325</c:v>
                </c:pt>
                <c:pt idx="148">
                  <c:v>39355</c:v>
                </c:pt>
                <c:pt idx="149">
                  <c:v>39386</c:v>
                </c:pt>
                <c:pt idx="150">
                  <c:v>39416</c:v>
                </c:pt>
                <c:pt idx="151">
                  <c:v>39447</c:v>
                </c:pt>
                <c:pt idx="152">
                  <c:v>39478</c:v>
                </c:pt>
                <c:pt idx="153">
                  <c:v>39507</c:v>
                </c:pt>
                <c:pt idx="154">
                  <c:v>39538</c:v>
                </c:pt>
                <c:pt idx="155">
                  <c:v>39568</c:v>
                </c:pt>
                <c:pt idx="156">
                  <c:v>39599</c:v>
                </c:pt>
                <c:pt idx="157">
                  <c:v>39629</c:v>
                </c:pt>
                <c:pt idx="158">
                  <c:v>39660</c:v>
                </c:pt>
                <c:pt idx="159">
                  <c:v>39691</c:v>
                </c:pt>
                <c:pt idx="160">
                  <c:v>39721</c:v>
                </c:pt>
                <c:pt idx="161">
                  <c:v>39752</c:v>
                </c:pt>
                <c:pt idx="162">
                  <c:v>39782</c:v>
                </c:pt>
                <c:pt idx="163">
                  <c:v>39813</c:v>
                </c:pt>
                <c:pt idx="164">
                  <c:v>39844</c:v>
                </c:pt>
                <c:pt idx="165">
                  <c:v>39872</c:v>
                </c:pt>
                <c:pt idx="166">
                  <c:v>39903</c:v>
                </c:pt>
                <c:pt idx="167">
                  <c:v>39933</c:v>
                </c:pt>
                <c:pt idx="168">
                  <c:v>39964</c:v>
                </c:pt>
                <c:pt idx="169">
                  <c:v>39994</c:v>
                </c:pt>
                <c:pt idx="170">
                  <c:v>40025</c:v>
                </c:pt>
                <c:pt idx="171">
                  <c:v>40056</c:v>
                </c:pt>
                <c:pt idx="172">
                  <c:v>40086</c:v>
                </c:pt>
                <c:pt idx="173">
                  <c:v>40117</c:v>
                </c:pt>
                <c:pt idx="174">
                  <c:v>40147</c:v>
                </c:pt>
                <c:pt idx="175">
                  <c:v>40178</c:v>
                </c:pt>
                <c:pt idx="176">
                  <c:v>40209</c:v>
                </c:pt>
                <c:pt idx="177">
                  <c:v>40237</c:v>
                </c:pt>
                <c:pt idx="178">
                  <c:v>40268</c:v>
                </c:pt>
                <c:pt idx="179">
                  <c:v>40298</c:v>
                </c:pt>
                <c:pt idx="180">
                  <c:v>40329</c:v>
                </c:pt>
                <c:pt idx="181">
                  <c:v>40359</c:v>
                </c:pt>
                <c:pt idx="182">
                  <c:v>40390</c:v>
                </c:pt>
                <c:pt idx="183">
                  <c:v>40421</c:v>
                </c:pt>
                <c:pt idx="184">
                  <c:v>40451</c:v>
                </c:pt>
                <c:pt idx="185">
                  <c:v>40482</c:v>
                </c:pt>
                <c:pt idx="186">
                  <c:v>40512</c:v>
                </c:pt>
                <c:pt idx="187">
                  <c:v>40543</c:v>
                </c:pt>
                <c:pt idx="188">
                  <c:v>40574</c:v>
                </c:pt>
                <c:pt idx="189">
                  <c:v>40602</c:v>
                </c:pt>
                <c:pt idx="190">
                  <c:v>40633</c:v>
                </c:pt>
                <c:pt idx="191">
                  <c:v>40663</c:v>
                </c:pt>
                <c:pt idx="192">
                  <c:v>40694</c:v>
                </c:pt>
                <c:pt idx="193">
                  <c:v>40724</c:v>
                </c:pt>
                <c:pt idx="194">
                  <c:v>40755</c:v>
                </c:pt>
                <c:pt idx="195">
                  <c:v>40786</c:v>
                </c:pt>
                <c:pt idx="196">
                  <c:v>40816</c:v>
                </c:pt>
                <c:pt idx="197">
                  <c:v>40847</c:v>
                </c:pt>
                <c:pt idx="198">
                  <c:v>40877</c:v>
                </c:pt>
                <c:pt idx="199">
                  <c:v>40908</c:v>
                </c:pt>
                <c:pt idx="200">
                  <c:v>40939</c:v>
                </c:pt>
                <c:pt idx="201">
                  <c:v>40968</c:v>
                </c:pt>
                <c:pt idx="202">
                  <c:v>40999</c:v>
                </c:pt>
                <c:pt idx="203">
                  <c:v>41029</c:v>
                </c:pt>
                <c:pt idx="204">
                  <c:v>41060</c:v>
                </c:pt>
                <c:pt idx="205">
                  <c:v>41090</c:v>
                </c:pt>
                <c:pt idx="206">
                  <c:v>41121</c:v>
                </c:pt>
                <c:pt idx="207">
                  <c:v>41152</c:v>
                </c:pt>
                <c:pt idx="208">
                  <c:v>41182</c:v>
                </c:pt>
                <c:pt idx="209">
                  <c:v>41213</c:v>
                </c:pt>
                <c:pt idx="210">
                  <c:v>41243</c:v>
                </c:pt>
                <c:pt idx="211">
                  <c:v>41274</c:v>
                </c:pt>
                <c:pt idx="212">
                  <c:v>41305</c:v>
                </c:pt>
                <c:pt idx="213">
                  <c:v>41333</c:v>
                </c:pt>
                <c:pt idx="214">
                  <c:v>41364</c:v>
                </c:pt>
                <c:pt idx="215">
                  <c:v>41394</c:v>
                </c:pt>
                <c:pt idx="216">
                  <c:v>41425</c:v>
                </c:pt>
                <c:pt idx="217">
                  <c:v>41455</c:v>
                </c:pt>
                <c:pt idx="218">
                  <c:v>41486</c:v>
                </c:pt>
                <c:pt idx="219">
                  <c:v>41517</c:v>
                </c:pt>
                <c:pt idx="220">
                  <c:v>41547</c:v>
                </c:pt>
                <c:pt idx="221">
                  <c:v>41578</c:v>
                </c:pt>
                <c:pt idx="222">
                  <c:v>41608</c:v>
                </c:pt>
                <c:pt idx="223">
                  <c:v>41639</c:v>
                </c:pt>
                <c:pt idx="224">
                  <c:v>41670</c:v>
                </c:pt>
                <c:pt idx="225">
                  <c:v>41698</c:v>
                </c:pt>
                <c:pt idx="226">
                  <c:v>41729</c:v>
                </c:pt>
                <c:pt idx="227">
                  <c:v>41759</c:v>
                </c:pt>
                <c:pt idx="228">
                  <c:v>41790</c:v>
                </c:pt>
                <c:pt idx="229">
                  <c:v>41820</c:v>
                </c:pt>
                <c:pt idx="230">
                  <c:v>41851</c:v>
                </c:pt>
                <c:pt idx="231">
                  <c:v>41882</c:v>
                </c:pt>
                <c:pt idx="232">
                  <c:v>41912</c:v>
                </c:pt>
                <c:pt idx="233">
                  <c:v>41943</c:v>
                </c:pt>
                <c:pt idx="234">
                  <c:v>41973</c:v>
                </c:pt>
                <c:pt idx="235">
                  <c:v>42004</c:v>
                </c:pt>
                <c:pt idx="236">
                  <c:v>42035</c:v>
                </c:pt>
                <c:pt idx="237">
                  <c:v>42063</c:v>
                </c:pt>
                <c:pt idx="238">
                  <c:v>42094</c:v>
                </c:pt>
                <c:pt idx="239">
                  <c:v>42124</c:v>
                </c:pt>
                <c:pt idx="240">
                  <c:v>42155</c:v>
                </c:pt>
                <c:pt idx="241">
                  <c:v>42185</c:v>
                </c:pt>
                <c:pt idx="242">
                  <c:v>42216</c:v>
                </c:pt>
                <c:pt idx="243">
                  <c:v>42247</c:v>
                </c:pt>
                <c:pt idx="244">
                  <c:v>42277</c:v>
                </c:pt>
                <c:pt idx="245">
                  <c:v>42308</c:v>
                </c:pt>
                <c:pt idx="246">
                  <c:v>42338</c:v>
                </c:pt>
                <c:pt idx="247">
                  <c:v>42369</c:v>
                </c:pt>
                <c:pt idx="248">
                  <c:v>42400</c:v>
                </c:pt>
                <c:pt idx="249">
                  <c:v>42429</c:v>
                </c:pt>
                <c:pt idx="250">
                  <c:v>42460</c:v>
                </c:pt>
                <c:pt idx="251">
                  <c:v>42490</c:v>
                </c:pt>
                <c:pt idx="252">
                  <c:v>42521</c:v>
                </c:pt>
                <c:pt idx="253">
                  <c:v>42551</c:v>
                </c:pt>
                <c:pt idx="254">
                  <c:v>42582</c:v>
                </c:pt>
                <c:pt idx="255">
                  <c:v>42613</c:v>
                </c:pt>
                <c:pt idx="256">
                  <c:v>42643</c:v>
                </c:pt>
                <c:pt idx="257">
                  <c:v>42674</c:v>
                </c:pt>
                <c:pt idx="258">
                  <c:v>42704</c:v>
                </c:pt>
                <c:pt idx="259">
                  <c:v>42735</c:v>
                </c:pt>
                <c:pt idx="260">
                  <c:v>42766</c:v>
                </c:pt>
                <c:pt idx="261">
                  <c:v>42794</c:v>
                </c:pt>
                <c:pt idx="262">
                  <c:v>42825</c:v>
                </c:pt>
                <c:pt idx="263">
                  <c:v>42855</c:v>
                </c:pt>
                <c:pt idx="264">
                  <c:v>42886</c:v>
                </c:pt>
                <c:pt idx="265">
                  <c:v>42916</c:v>
                </c:pt>
                <c:pt idx="266">
                  <c:v>42947</c:v>
                </c:pt>
                <c:pt idx="267">
                  <c:v>42978</c:v>
                </c:pt>
                <c:pt idx="268">
                  <c:v>43008</c:v>
                </c:pt>
                <c:pt idx="269">
                  <c:v>43039</c:v>
                </c:pt>
                <c:pt idx="270">
                  <c:v>43069</c:v>
                </c:pt>
                <c:pt idx="271">
                  <c:v>43100</c:v>
                </c:pt>
                <c:pt idx="272">
                  <c:v>43131</c:v>
                </c:pt>
                <c:pt idx="273">
                  <c:v>43159</c:v>
                </c:pt>
                <c:pt idx="274">
                  <c:v>43190</c:v>
                </c:pt>
                <c:pt idx="275">
                  <c:v>43220</c:v>
                </c:pt>
                <c:pt idx="276">
                  <c:v>43251</c:v>
                </c:pt>
                <c:pt idx="277">
                  <c:v>43281</c:v>
                </c:pt>
                <c:pt idx="278">
                  <c:v>43312</c:v>
                </c:pt>
                <c:pt idx="279">
                  <c:v>43343</c:v>
                </c:pt>
                <c:pt idx="280">
                  <c:v>43373</c:v>
                </c:pt>
                <c:pt idx="281">
                  <c:v>43404</c:v>
                </c:pt>
                <c:pt idx="282">
                  <c:v>43434</c:v>
                </c:pt>
                <c:pt idx="283">
                  <c:v>43465</c:v>
                </c:pt>
                <c:pt idx="284">
                  <c:v>43496</c:v>
                </c:pt>
                <c:pt idx="285">
                  <c:v>43524</c:v>
                </c:pt>
                <c:pt idx="286">
                  <c:v>43555</c:v>
                </c:pt>
                <c:pt idx="287">
                  <c:v>43585</c:v>
                </c:pt>
                <c:pt idx="288">
                  <c:v>43616</c:v>
                </c:pt>
                <c:pt idx="289">
                  <c:v>43646</c:v>
                </c:pt>
                <c:pt idx="290">
                  <c:v>43677</c:v>
                </c:pt>
                <c:pt idx="291">
                  <c:v>43708</c:v>
                </c:pt>
                <c:pt idx="292">
                  <c:v>43738</c:v>
                </c:pt>
                <c:pt idx="293">
                  <c:v>43769</c:v>
                </c:pt>
                <c:pt idx="294">
                  <c:v>43799</c:v>
                </c:pt>
                <c:pt idx="295">
                  <c:v>43830</c:v>
                </c:pt>
                <c:pt idx="296">
                  <c:v>43861</c:v>
                </c:pt>
                <c:pt idx="297">
                  <c:v>43890</c:v>
                </c:pt>
                <c:pt idx="298">
                  <c:v>43921</c:v>
                </c:pt>
                <c:pt idx="299">
                  <c:v>43951</c:v>
                </c:pt>
              </c:numCache>
            </c:numRef>
          </c:cat>
          <c:val>
            <c:numRef>
              <c:f>'leading&amp;expectations graph'!$C$2:$C$366</c:f>
              <c:numCache>
                <c:formatCode>General</c:formatCode>
                <c:ptCount val="365"/>
                <c:pt idx="0">
                  <c:v>0</c:v>
                </c:pt>
                <c:pt idx="1">
                  <c:v>0</c:v>
                </c:pt>
                <c:pt idx="2">
                  <c:v>0</c:v>
                </c:pt>
                <c:pt idx="3">
                  <c:v>0.501</c:v>
                </c:pt>
                <c:pt idx="4">
                  <c:v>0.877</c:v>
                </c:pt>
                <c:pt idx="5">
                  <c:v>0.627</c:v>
                </c:pt>
                <c:pt idx="6">
                  <c:v>0.627</c:v>
                </c:pt>
                <c:pt idx="7">
                  <c:v>0.752</c:v>
                </c:pt>
                <c:pt idx="8">
                  <c:v>-1.1279999999999999</c:v>
                </c:pt>
                <c:pt idx="9">
                  <c:v>0</c:v>
                </c:pt>
                <c:pt idx="10">
                  <c:v>0.251</c:v>
                </c:pt>
                <c:pt idx="11">
                  <c:v>0.752</c:v>
                </c:pt>
                <c:pt idx="12">
                  <c:v>1.629</c:v>
                </c:pt>
                <c:pt idx="13">
                  <c:v>2.2559999999999998</c:v>
                </c:pt>
                <c:pt idx="14">
                  <c:v>2.13</c:v>
                </c:pt>
                <c:pt idx="15">
                  <c:v>2.3809999999999998</c:v>
                </c:pt>
                <c:pt idx="16">
                  <c:v>2.6320000000000001</c:v>
                </c:pt>
                <c:pt idx="17">
                  <c:v>3.008</c:v>
                </c:pt>
                <c:pt idx="18">
                  <c:v>3.6339999999999999</c:v>
                </c:pt>
                <c:pt idx="19">
                  <c:v>3.7589999999999999</c:v>
                </c:pt>
                <c:pt idx="20">
                  <c:v>4.3860000000000001</c:v>
                </c:pt>
                <c:pt idx="21">
                  <c:v>5.7639999999999967</c:v>
                </c:pt>
                <c:pt idx="22">
                  <c:v>6.266</c:v>
                </c:pt>
                <c:pt idx="23">
                  <c:v>6.391</c:v>
                </c:pt>
                <c:pt idx="24">
                  <c:v>7.1429999999999962</c:v>
                </c:pt>
                <c:pt idx="25">
                  <c:v>7.7690000000000001</c:v>
                </c:pt>
                <c:pt idx="26">
                  <c:v>9.0230000000000015</c:v>
                </c:pt>
                <c:pt idx="27">
                  <c:v>9.2730000000000015</c:v>
                </c:pt>
                <c:pt idx="28">
                  <c:v>10.15</c:v>
                </c:pt>
                <c:pt idx="29">
                  <c:v>10.401</c:v>
                </c:pt>
                <c:pt idx="30">
                  <c:v>10.651999999999999</c:v>
                </c:pt>
                <c:pt idx="31">
                  <c:v>11.028</c:v>
                </c:pt>
                <c:pt idx="32">
                  <c:v>11.028</c:v>
                </c:pt>
                <c:pt idx="33">
                  <c:v>12.154999999999999</c:v>
                </c:pt>
                <c:pt idx="34">
                  <c:v>12.281000000000001</c:v>
                </c:pt>
                <c:pt idx="35">
                  <c:v>12.154999999999999</c:v>
                </c:pt>
                <c:pt idx="36">
                  <c:v>12.782</c:v>
                </c:pt>
                <c:pt idx="37">
                  <c:v>12.03</c:v>
                </c:pt>
                <c:pt idx="38">
                  <c:v>12.281000000000001</c:v>
                </c:pt>
                <c:pt idx="39">
                  <c:v>12.406000000000001</c:v>
                </c:pt>
                <c:pt idx="40">
                  <c:v>11.779</c:v>
                </c:pt>
                <c:pt idx="41">
                  <c:v>11.153</c:v>
                </c:pt>
                <c:pt idx="42">
                  <c:v>11.404</c:v>
                </c:pt>
                <c:pt idx="43">
                  <c:v>11.779</c:v>
                </c:pt>
                <c:pt idx="44">
                  <c:v>11.529</c:v>
                </c:pt>
                <c:pt idx="45">
                  <c:v>12.281000000000001</c:v>
                </c:pt>
                <c:pt idx="46">
                  <c:v>12.281000000000001</c:v>
                </c:pt>
                <c:pt idx="47">
                  <c:v>12.281000000000001</c:v>
                </c:pt>
                <c:pt idx="48">
                  <c:v>12.907</c:v>
                </c:pt>
                <c:pt idx="49">
                  <c:v>13.282999999999999</c:v>
                </c:pt>
                <c:pt idx="50">
                  <c:v>13.659000000000001</c:v>
                </c:pt>
                <c:pt idx="51">
                  <c:v>13.91</c:v>
                </c:pt>
                <c:pt idx="52">
                  <c:v>13.784000000000001</c:v>
                </c:pt>
                <c:pt idx="53">
                  <c:v>14.286</c:v>
                </c:pt>
                <c:pt idx="54">
                  <c:v>14.912000000000001</c:v>
                </c:pt>
                <c:pt idx="55">
                  <c:v>15.914999999999999</c:v>
                </c:pt>
                <c:pt idx="56">
                  <c:v>16.541</c:v>
                </c:pt>
                <c:pt idx="57">
                  <c:v>15.789</c:v>
                </c:pt>
                <c:pt idx="58">
                  <c:v>16.917000000000009</c:v>
                </c:pt>
                <c:pt idx="59">
                  <c:v>17.042999999999999</c:v>
                </c:pt>
                <c:pt idx="60">
                  <c:v>15.789</c:v>
                </c:pt>
                <c:pt idx="61">
                  <c:v>16.164999999999999</c:v>
                </c:pt>
                <c:pt idx="62">
                  <c:v>15.539</c:v>
                </c:pt>
                <c:pt idx="63">
                  <c:v>14.787000000000001</c:v>
                </c:pt>
                <c:pt idx="64">
                  <c:v>15.163</c:v>
                </c:pt>
                <c:pt idx="65">
                  <c:v>14.035</c:v>
                </c:pt>
                <c:pt idx="66">
                  <c:v>13.157999999999999</c:v>
                </c:pt>
                <c:pt idx="67">
                  <c:v>11.404</c:v>
                </c:pt>
                <c:pt idx="68">
                  <c:v>10.651999999999999</c:v>
                </c:pt>
                <c:pt idx="69">
                  <c:v>9.3980000000000015</c:v>
                </c:pt>
                <c:pt idx="70">
                  <c:v>7.7690000000000001</c:v>
                </c:pt>
                <c:pt idx="71">
                  <c:v>6.6419999999999977</c:v>
                </c:pt>
                <c:pt idx="72">
                  <c:v>7.0179999999999962</c:v>
                </c:pt>
                <c:pt idx="73">
                  <c:v>6.391</c:v>
                </c:pt>
                <c:pt idx="74">
                  <c:v>6.14</c:v>
                </c:pt>
                <c:pt idx="75">
                  <c:v>5.89</c:v>
                </c:pt>
                <c:pt idx="76">
                  <c:v>4.01</c:v>
                </c:pt>
                <c:pt idx="77">
                  <c:v>3.258</c:v>
                </c:pt>
                <c:pt idx="78">
                  <c:v>3.8849999999999998</c:v>
                </c:pt>
                <c:pt idx="79">
                  <c:v>4.6369999999999987</c:v>
                </c:pt>
                <c:pt idx="80">
                  <c:v>4.6369999999999987</c:v>
                </c:pt>
                <c:pt idx="81">
                  <c:v>5.6390000000000002</c:v>
                </c:pt>
                <c:pt idx="82">
                  <c:v>6.0149999999999961</c:v>
                </c:pt>
                <c:pt idx="83">
                  <c:v>6.8919999999999986</c:v>
                </c:pt>
                <c:pt idx="84">
                  <c:v>7.7690000000000001</c:v>
                </c:pt>
                <c:pt idx="85">
                  <c:v>8.1449999999999996</c:v>
                </c:pt>
                <c:pt idx="86">
                  <c:v>7.6439999999999957</c:v>
                </c:pt>
                <c:pt idx="87">
                  <c:v>7.7690000000000001</c:v>
                </c:pt>
                <c:pt idx="88">
                  <c:v>7.3929999999999962</c:v>
                </c:pt>
                <c:pt idx="89">
                  <c:v>7.2679999999999962</c:v>
                </c:pt>
                <c:pt idx="90">
                  <c:v>7.894999999999996</c:v>
                </c:pt>
                <c:pt idx="91">
                  <c:v>7.894999999999996</c:v>
                </c:pt>
                <c:pt idx="92">
                  <c:v>8.1449999999999996</c:v>
                </c:pt>
                <c:pt idx="93">
                  <c:v>7.7690000000000001</c:v>
                </c:pt>
                <c:pt idx="94">
                  <c:v>7.6439999999999957</c:v>
                </c:pt>
                <c:pt idx="95">
                  <c:v>7.2679999999999962</c:v>
                </c:pt>
                <c:pt idx="96">
                  <c:v>8.3960000000000008</c:v>
                </c:pt>
                <c:pt idx="97">
                  <c:v>9.2730000000000015</c:v>
                </c:pt>
                <c:pt idx="98">
                  <c:v>9.7740000000000009</c:v>
                </c:pt>
                <c:pt idx="99">
                  <c:v>10.526</c:v>
                </c:pt>
                <c:pt idx="100">
                  <c:v>11.779</c:v>
                </c:pt>
                <c:pt idx="101">
                  <c:v>12.907</c:v>
                </c:pt>
                <c:pt idx="102">
                  <c:v>14.16</c:v>
                </c:pt>
                <c:pt idx="103">
                  <c:v>15.163</c:v>
                </c:pt>
                <c:pt idx="104">
                  <c:v>16.291</c:v>
                </c:pt>
                <c:pt idx="105">
                  <c:v>17.292999999999999</c:v>
                </c:pt>
                <c:pt idx="106">
                  <c:v>18.922000000000001</c:v>
                </c:pt>
                <c:pt idx="107">
                  <c:v>19.172999999999991</c:v>
                </c:pt>
                <c:pt idx="108">
                  <c:v>20.300999999999991</c:v>
                </c:pt>
                <c:pt idx="109">
                  <c:v>20.802</c:v>
                </c:pt>
                <c:pt idx="110">
                  <c:v>21.303000000000001</c:v>
                </c:pt>
                <c:pt idx="111">
                  <c:v>21.93</c:v>
                </c:pt>
                <c:pt idx="112">
                  <c:v>22.806999999999999</c:v>
                </c:pt>
                <c:pt idx="113">
                  <c:v>23.058</c:v>
                </c:pt>
                <c:pt idx="114">
                  <c:v>24.06</c:v>
                </c:pt>
                <c:pt idx="115">
                  <c:v>25.187999999999999</c:v>
                </c:pt>
                <c:pt idx="116">
                  <c:v>25.815000000000001</c:v>
                </c:pt>
                <c:pt idx="117">
                  <c:v>26.440999999999999</c:v>
                </c:pt>
                <c:pt idx="118">
                  <c:v>25.815000000000001</c:v>
                </c:pt>
                <c:pt idx="119">
                  <c:v>26.565999999999999</c:v>
                </c:pt>
                <c:pt idx="120">
                  <c:v>26.315999999999999</c:v>
                </c:pt>
                <c:pt idx="121">
                  <c:v>27.318000000000001</c:v>
                </c:pt>
                <c:pt idx="122">
                  <c:v>27.318000000000001</c:v>
                </c:pt>
                <c:pt idx="123">
                  <c:v>28.07</c:v>
                </c:pt>
                <c:pt idx="124">
                  <c:v>27.193000000000001</c:v>
                </c:pt>
                <c:pt idx="125">
                  <c:v>27.82</c:v>
                </c:pt>
                <c:pt idx="126">
                  <c:v>28.446000000000002</c:v>
                </c:pt>
                <c:pt idx="127">
                  <c:v>28.571000000000009</c:v>
                </c:pt>
                <c:pt idx="128">
                  <c:v>29.449000000000002</c:v>
                </c:pt>
                <c:pt idx="129">
                  <c:v>29.449000000000002</c:v>
                </c:pt>
                <c:pt idx="130">
                  <c:v>29.699000000000009</c:v>
                </c:pt>
                <c:pt idx="131">
                  <c:v>29.073</c:v>
                </c:pt>
                <c:pt idx="132">
                  <c:v>28.321000000000009</c:v>
                </c:pt>
                <c:pt idx="133">
                  <c:v>28.195</c:v>
                </c:pt>
                <c:pt idx="134">
                  <c:v>27.568999999999999</c:v>
                </c:pt>
                <c:pt idx="135">
                  <c:v>27.193000000000001</c:v>
                </c:pt>
                <c:pt idx="136">
                  <c:v>27.068000000000001</c:v>
                </c:pt>
                <c:pt idx="137">
                  <c:v>26.942</c:v>
                </c:pt>
                <c:pt idx="138">
                  <c:v>26.565999999999999</c:v>
                </c:pt>
                <c:pt idx="139">
                  <c:v>27.068000000000001</c:v>
                </c:pt>
                <c:pt idx="140">
                  <c:v>26.692</c:v>
                </c:pt>
                <c:pt idx="141">
                  <c:v>26.565999999999999</c:v>
                </c:pt>
                <c:pt idx="142">
                  <c:v>27.193000000000001</c:v>
                </c:pt>
                <c:pt idx="143">
                  <c:v>26.692</c:v>
                </c:pt>
                <c:pt idx="144">
                  <c:v>26.817</c:v>
                </c:pt>
                <c:pt idx="145">
                  <c:v>26.440999999999999</c:v>
                </c:pt>
                <c:pt idx="146">
                  <c:v>26.19</c:v>
                </c:pt>
                <c:pt idx="147">
                  <c:v>25.439</c:v>
                </c:pt>
                <c:pt idx="148">
                  <c:v>24.687000000000001</c:v>
                </c:pt>
                <c:pt idx="149">
                  <c:v>23.934999999999999</c:v>
                </c:pt>
                <c:pt idx="150">
                  <c:v>22.806999999999999</c:v>
                </c:pt>
                <c:pt idx="151">
                  <c:v>21.553999999999991</c:v>
                </c:pt>
                <c:pt idx="152">
                  <c:v>20.175000000000001</c:v>
                </c:pt>
                <c:pt idx="153">
                  <c:v>18.922000000000001</c:v>
                </c:pt>
                <c:pt idx="154">
                  <c:v>17.167999999999999</c:v>
                </c:pt>
                <c:pt idx="155">
                  <c:v>16.416</c:v>
                </c:pt>
                <c:pt idx="156">
                  <c:v>15.288</c:v>
                </c:pt>
                <c:pt idx="157">
                  <c:v>14.787000000000001</c:v>
                </c:pt>
                <c:pt idx="158">
                  <c:v>12.03</c:v>
                </c:pt>
                <c:pt idx="159">
                  <c:v>10.651999999999999</c:v>
                </c:pt>
                <c:pt idx="160">
                  <c:v>8.2710000000000008</c:v>
                </c:pt>
                <c:pt idx="161">
                  <c:v>4.6369999999999987</c:v>
                </c:pt>
                <c:pt idx="162">
                  <c:v>1.754</c:v>
                </c:pt>
                <c:pt idx="163">
                  <c:v>-1.3779999999999999</c:v>
                </c:pt>
                <c:pt idx="164">
                  <c:v>-3.258</c:v>
                </c:pt>
                <c:pt idx="165">
                  <c:v>-4.7619999999999987</c:v>
                </c:pt>
                <c:pt idx="166">
                  <c:v>-6.391</c:v>
                </c:pt>
                <c:pt idx="167">
                  <c:v>-6.14</c:v>
                </c:pt>
                <c:pt idx="168">
                  <c:v>-5.7639999999999967</c:v>
                </c:pt>
                <c:pt idx="169">
                  <c:v>-5.1379999999999963</c:v>
                </c:pt>
                <c:pt idx="170">
                  <c:v>-4.3860000000000001</c:v>
                </c:pt>
                <c:pt idx="171">
                  <c:v>-3.5089999999999999</c:v>
                </c:pt>
                <c:pt idx="172">
                  <c:v>-2.6320000000000001</c:v>
                </c:pt>
                <c:pt idx="173">
                  <c:v>-2.13</c:v>
                </c:pt>
                <c:pt idx="174">
                  <c:v>-1.1279999999999999</c:v>
                </c:pt>
                <c:pt idx="175">
                  <c:v>-0.125</c:v>
                </c:pt>
                <c:pt idx="176">
                  <c:v>0.501</c:v>
                </c:pt>
                <c:pt idx="177">
                  <c:v>0.376</c:v>
                </c:pt>
                <c:pt idx="178">
                  <c:v>2.13</c:v>
                </c:pt>
                <c:pt idx="179">
                  <c:v>2.6320000000000001</c:v>
                </c:pt>
                <c:pt idx="180">
                  <c:v>3.008</c:v>
                </c:pt>
                <c:pt idx="181">
                  <c:v>3.008</c:v>
                </c:pt>
                <c:pt idx="182">
                  <c:v>3.133</c:v>
                </c:pt>
                <c:pt idx="183">
                  <c:v>3.383</c:v>
                </c:pt>
                <c:pt idx="184">
                  <c:v>4.01</c:v>
                </c:pt>
                <c:pt idx="185">
                  <c:v>4.01</c:v>
                </c:pt>
                <c:pt idx="186">
                  <c:v>4.8869999999999996</c:v>
                </c:pt>
                <c:pt idx="187">
                  <c:v>6.14</c:v>
                </c:pt>
                <c:pt idx="188">
                  <c:v>6.14</c:v>
                </c:pt>
                <c:pt idx="189">
                  <c:v>6.8919999999999986</c:v>
                </c:pt>
                <c:pt idx="190">
                  <c:v>8.02</c:v>
                </c:pt>
                <c:pt idx="191">
                  <c:v>8.02</c:v>
                </c:pt>
                <c:pt idx="192">
                  <c:v>8.7720000000000002</c:v>
                </c:pt>
                <c:pt idx="193">
                  <c:v>8.7720000000000002</c:v>
                </c:pt>
                <c:pt idx="194">
                  <c:v>9.2730000000000015</c:v>
                </c:pt>
                <c:pt idx="195">
                  <c:v>8.5210000000000008</c:v>
                </c:pt>
                <c:pt idx="196">
                  <c:v>8.02</c:v>
                </c:pt>
                <c:pt idx="197">
                  <c:v>8.7720000000000002</c:v>
                </c:pt>
                <c:pt idx="198">
                  <c:v>8.8970000000000002</c:v>
                </c:pt>
                <c:pt idx="199">
                  <c:v>9.3980000000000015</c:v>
                </c:pt>
                <c:pt idx="200">
                  <c:v>9.6489999999999991</c:v>
                </c:pt>
                <c:pt idx="201">
                  <c:v>10.401</c:v>
                </c:pt>
                <c:pt idx="202">
                  <c:v>10.901999999999999</c:v>
                </c:pt>
                <c:pt idx="203">
                  <c:v>10.526</c:v>
                </c:pt>
                <c:pt idx="204">
                  <c:v>10.776999999999999</c:v>
                </c:pt>
                <c:pt idx="205">
                  <c:v>10.276</c:v>
                </c:pt>
                <c:pt idx="206">
                  <c:v>10.401</c:v>
                </c:pt>
                <c:pt idx="207">
                  <c:v>10.15</c:v>
                </c:pt>
                <c:pt idx="208">
                  <c:v>10.651999999999999</c:v>
                </c:pt>
                <c:pt idx="209">
                  <c:v>10.776999999999999</c:v>
                </c:pt>
                <c:pt idx="210">
                  <c:v>10.651999999999999</c:v>
                </c:pt>
                <c:pt idx="211">
                  <c:v>11.028</c:v>
                </c:pt>
                <c:pt idx="212">
                  <c:v>11.654</c:v>
                </c:pt>
                <c:pt idx="213">
                  <c:v>12.03</c:v>
                </c:pt>
                <c:pt idx="214">
                  <c:v>11.779</c:v>
                </c:pt>
                <c:pt idx="215">
                  <c:v>12.406000000000001</c:v>
                </c:pt>
                <c:pt idx="216">
                  <c:v>12.782</c:v>
                </c:pt>
                <c:pt idx="217">
                  <c:v>12.907</c:v>
                </c:pt>
                <c:pt idx="218">
                  <c:v>13.032999999999999</c:v>
                </c:pt>
                <c:pt idx="219">
                  <c:v>13.91</c:v>
                </c:pt>
                <c:pt idx="220">
                  <c:v>14.787000000000001</c:v>
                </c:pt>
                <c:pt idx="221">
                  <c:v>14.787000000000001</c:v>
                </c:pt>
                <c:pt idx="222">
                  <c:v>15.914999999999999</c:v>
                </c:pt>
                <c:pt idx="223">
                  <c:v>15.914999999999999</c:v>
                </c:pt>
                <c:pt idx="224">
                  <c:v>16.04</c:v>
                </c:pt>
                <c:pt idx="225">
                  <c:v>16.917000000000009</c:v>
                </c:pt>
                <c:pt idx="226">
                  <c:v>17.920000000000002</c:v>
                </c:pt>
                <c:pt idx="227">
                  <c:v>17.920000000000002</c:v>
                </c:pt>
                <c:pt idx="228">
                  <c:v>18.672000000000001</c:v>
                </c:pt>
                <c:pt idx="229">
                  <c:v>19.423999999999999</c:v>
                </c:pt>
                <c:pt idx="230">
                  <c:v>20.175000000000001</c:v>
                </c:pt>
                <c:pt idx="231">
                  <c:v>20.300999999999991</c:v>
                </c:pt>
                <c:pt idx="232">
                  <c:v>21.178000000000001</c:v>
                </c:pt>
                <c:pt idx="233">
                  <c:v>21.553999999999991</c:v>
                </c:pt>
                <c:pt idx="234">
                  <c:v>21.93</c:v>
                </c:pt>
                <c:pt idx="235">
                  <c:v>22.556000000000001</c:v>
                </c:pt>
                <c:pt idx="236">
                  <c:v>22.681999999999999</c:v>
                </c:pt>
                <c:pt idx="237">
                  <c:v>22.806999999999999</c:v>
                </c:pt>
                <c:pt idx="238">
                  <c:v>23.183</c:v>
                </c:pt>
                <c:pt idx="239">
                  <c:v>23.684000000000001</c:v>
                </c:pt>
                <c:pt idx="240">
                  <c:v>24.184999999999999</c:v>
                </c:pt>
                <c:pt idx="241">
                  <c:v>24.812000000000001</c:v>
                </c:pt>
                <c:pt idx="242">
                  <c:v>24.436</c:v>
                </c:pt>
                <c:pt idx="243">
                  <c:v>24.436</c:v>
                </c:pt>
                <c:pt idx="244">
                  <c:v>24.436</c:v>
                </c:pt>
                <c:pt idx="245">
                  <c:v>24.812000000000001</c:v>
                </c:pt>
                <c:pt idx="246">
                  <c:v>25.187999999999999</c:v>
                </c:pt>
                <c:pt idx="247">
                  <c:v>25.062999999999999</c:v>
                </c:pt>
                <c:pt idx="248">
                  <c:v>24.436</c:v>
                </c:pt>
                <c:pt idx="249">
                  <c:v>24.436</c:v>
                </c:pt>
                <c:pt idx="250">
                  <c:v>24.561</c:v>
                </c:pt>
                <c:pt idx="251">
                  <c:v>24.937000000000001</c:v>
                </c:pt>
                <c:pt idx="252">
                  <c:v>24.687000000000001</c:v>
                </c:pt>
                <c:pt idx="253">
                  <c:v>25.062999999999999</c:v>
                </c:pt>
                <c:pt idx="254">
                  <c:v>25.564</c:v>
                </c:pt>
                <c:pt idx="255">
                  <c:v>25.564</c:v>
                </c:pt>
                <c:pt idx="256">
                  <c:v>25.94</c:v>
                </c:pt>
                <c:pt idx="257">
                  <c:v>25.815000000000001</c:v>
                </c:pt>
                <c:pt idx="258">
                  <c:v>26.065000000000001</c:v>
                </c:pt>
                <c:pt idx="259">
                  <c:v>26.565999999999999</c:v>
                </c:pt>
                <c:pt idx="260">
                  <c:v>27.568999999999999</c:v>
                </c:pt>
                <c:pt idx="261">
                  <c:v>27.945</c:v>
                </c:pt>
                <c:pt idx="262">
                  <c:v>28.321000000000009</c:v>
                </c:pt>
                <c:pt idx="263">
                  <c:v>28.696999999999999</c:v>
                </c:pt>
                <c:pt idx="264">
                  <c:v>29.198</c:v>
                </c:pt>
                <c:pt idx="265">
                  <c:v>29.824999999999999</c:v>
                </c:pt>
                <c:pt idx="266">
                  <c:v>30.074999999999999</c:v>
                </c:pt>
                <c:pt idx="267">
                  <c:v>30.576000000000001</c:v>
                </c:pt>
                <c:pt idx="268">
                  <c:v>30.952000000000002</c:v>
                </c:pt>
                <c:pt idx="269">
                  <c:v>32.456000000000003</c:v>
                </c:pt>
                <c:pt idx="270">
                  <c:v>32.957000000000001</c:v>
                </c:pt>
                <c:pt idx="271">
                  <c:v>33.835000000000001</c:v>
                </c:pt>
                <c:pt idx="272">
                  <c:v>34.586000000000013</c:v>
                </c:pt>
                <c:pt idx="273">
                  <c:v>35.589000000000013</c:v>
                </c:pt>
                <c:pt idx="274">
                  <c:v>36.090000000000003</c:v>
                </c:pt>
                <c:pt idx="275">
                  <c:v>36.591000000000001</c:v>
                </c:pt>
                <c:pt idx="276">
                  <c:v>36.591000000000001</c:v>
                </c:pt>
                <c:pt idx="277">
                  <c:v>37.469000000000001</c:v>
                </c:pt>
                <c:pt idx="278">
                  <c:v>38.221000000000011</c:v>
                </c:pt>
                <c:pt idx="279">
                  <c:v>38.722000000000001</c:v>
                </c:pt>
                <c:pt idx="280">
                  <c:v>39.473999999999997</c:v>
                </c:pt>
                <c:pt idx="281">
                  <c:v>39.347999999999999</c:v>
                </c:pt>
                <c:pt idx="282">
                  <c:v>39.473999999999997</c:v>
                </c:pt>
                <c:pt idx="283">
                  <c:v>39.223000000000013</c:v>
                </c:pt>
                <c:pt idx="284">
                  <c:v>39.223000000000013</c:v>
                </c:pt>
                <c:pt idx="285">
                  <c:v>39.473999999999997</c:v>
                </c:pt>
                <c:pt idx="286">
                  <c:v>39.724000000000011</c:v>
                </c:pt>
                <c:pt idx="287">
                  <c:v>39.85</c:v>
                </c:pt>
                <c:pt idx="288">
                  <c:v>39.85</c:v>
                </c:pt>
                <c:pt idx="289">
                  <c:v>39.85</c:v>
                </c:pt>
                <c:pt idx="290">
                  <c:v>40.350999999999999</c:v>
                </c:pt>
                <c:pt idx="291">
                  <c:v>40.1</c:v>
                </c:pt>
                <c:pt idx="292">
                  <c:v>39.85</c:v>
                </c:pt>
                <c:pt idx="293">
                  <c:v>39.599000000000011</c:v>
                </c:pt>
                <c:pt idx="294">
                  <c:v>39.724000000000011</c:v>
                </c:pt>
                <c:pt idx="295">
                  <c:v>39.599000000000011</c:v>
                </c:pt>
                <c:pt idx="296">
                  <c:v>40.226000000000013</c:v>
                </c:pt>
                <c:pt idx="297">
                  <c:v>39.975000000000001</c:v>
                </c:pt>
                <c:pt idx="298">
                  <c:v>30.576000000000001</c:v>
                </c:pt>
              </c:numCache>
            </c:numRef>
          </c:val>
          <c:smooth val="0"/>
          <c:extLst>
            <c:ext xmlns:c16="http://schemas.microsoft.com/office/drawing/2014/chart" uri="{C3380CC4-5D6E-409C-BE32-E72D297353CC}">
              <c16:uniqueId val="{00000000-BA07-431C-8A0B-B91FECB1CBF7}"/>
            </c:ext>
          </c:extLst>
        </c:ser>
        <c:dLbls>
          <c:showLegendKey val="0"/>
          <c:showVal val="0"/>
          <c:showCatName val="0"/>
          <c:showSerName val="0"/>
          <c:showPercent val="0"/>
          <c:showBubbleSize val="0"/>
        </c:dLbls>
        <c:smooth val="0"/>
        <c:axId val="-14187392"/>
        <c:axId val="-10138768"/>
        <c:extLst>
          <c:ext xmlns:c15="http://schemas.microsoft.com/office/drawing/2012/chart" uri="{02D57815-91ED-43cb-92C2-25804820EDAC}">
            <c15:filteredLineSeries>
              <c15:ser>
                <c:idx val="0"/>
                <c:order val="0"/>
                <c:tx>
                  <c:strRef>
                    <c:extLst>
                      <c:ext uri="{02D57815-91ED-43cb-92C2-25804820EDAC}">
                        <c15:formulaRef>
                          <c15:sqref>'leading&amp;expectations graph'!$A$1</c15:sqref>
                        </c15:formulaRef>
                      </c:ext>
                    </c:extLst>
                    <c:strCache>
                      <c:ptCount val="1"/>
                      <c:pt idx="0">
                        <c:v>Date</c:v>
                      </c:pt>
                    </c:strCache>
                  </c:strRef>
                </c:tx>
                <c:spPr>
                  <a:ln w="28575" cap="rnd">
                    <a:solidFill>
                      <a:schemeClr val="accent1"/>
                    </a:solidFill>
                    <a:round/>
                  </a:ln>
                  <a:effectLst/>
                </c:spPr>
                <c:marker>
                  <c:symbol val="none"/>
                </c:marker>
                <c:cat>
                  <c:numRef>
                    <c:extLst>
                      <c:ext uri="{02D57815-91ED-43cb-92C2-25804820EDAC}">
                        <c15:formulaRef>
                          <c15:sqref>'leading&amp;expectations graph'!$A$2:$A$301</c15:sqref>
                        </c15:formulaRef>
                      </c:ext>
                    </c:extLst>
                    <c:numCache>
                      <c:formatCode>yyyy</c:formatCode>
                      <c:ptCount val="300"/>
                      <c:pt idx="0">
                        <c:v>34850</c:v>
                      </c:pt>
                      <c:pt idx="1">
                        <c:v>34880</c:v>
                      </c:pt>
                      <c:pt idx="2">
                        <c:v>34911</c:v>
                      </c:pt>
                      <c:pt idx="3">
                        <c:v>34942</c:v>
                      </c:pt>
                      <c:pt idx="4">
                        <c:v>34972</c:v>
                      </c:pt>
                      <c:pt idx="5">
                        <c:v>35003</c:v>
                      </c:pt>
                      <c:pt idx="6">
                        <c:v>35033</c:v>
                      </c:pt>
                      <c:pt idx="7">
                        <c:v>35064</c:v>
                      </c:pt>
                      <c:pt idx="8">
                        <c:v>35095</c:v>
                      </c:pt>
                      <c:pt idx="9">
                        <c:v>35124</c:v>
                      </c:pt>
                      <c:pt idx="10">
                        <c:v>35155</c:v>
                      </c:pt>
                      <c:pt idx="11">
                        <c:v>35185</c:v>
                      </c:pt>
                      <c:pt idx="12">
                        <c:v>35216</c:v>
                      </c:pt>
                      <c:pt idx="13">
                        <c:v>35246</c:v>
                      </c:pt>
                      <c:pt idx="14">
                        <c:v>35277</c:v>
                      </c:pt>
                      <c:pt idx="15">
                        <c:v>35308</c:v>
                      </c:pt>
                      <c:pt idx="16">
                        <c:v>35338</c:v>
                      </c:pt>
                      <c:pt idx="17">
                        <c:v>35369</c:v>
                      </c:pt>
                      <c:pt idx="18">
                        <c:v>35399</c:v>
                      </c:pt>
                      <c:pt idx="19">
                        <c:v>35430</c:v>
                      </c:pt>
                      <c:pt idx="20">
                        <c:v>35461</c:v>
                      </c:pt>
                      <c:pt idx="21">
                        <c:v>35489</c:v>
                      </c:pt>
                      <c:pt idx="22">
                        <c:v>35520</c:v>
                      </c:pt>
                      <c:pt idx="23">
                        <c:v>35550</c:v>
                      </c:pt>
                      <c:pt idx="24">
                        <c:v>35581</c:v>
                      </c:pt>
                      <c:pt idx="25">
                        <c:v>35611</c:v>
                      </c:pt>
                      <c:pt idx="26">
                        <c:v>35642</c:v>
                      </c:pt>
                      <c:pt idx="27">
                        <c:v>35673</c:v>
                      </c:pt>
                      <c:pt idx="28">
                        <c:v>35703</c:v>
                      </c:pt>
                      <c:pt idx="29">
                        <c:v>35734</c:v>
                      </c:pt>
                      <c:pt idx="30">
                        <c:v>35764</c:v>
                      </c:pt>
                      <c:pt idx="31">
                        <c:v>35795</c:v>
                      </c:pt>
                      <c:pt idx="32">
                        <c:v>35826</c:v>
                      </c:pt>
                      <c:pt idx="33">
                        <c:v>35854</c:v>
                      </c:pt>
                      <c:pt idx="34">
                        <c:v>35885</c:v>
                      </c:pt>
                      <c:pt idx="35">
                        <c:v>35915</c:v>
                      </c:pt>
                      <c:pt idx="36">
                        <c:v>35946</c:v>
                      </c:pt>
                      <c:pt idx="37">
                        <c:v>35976</c:v>
                      </c:pt>
                      <c:pt idx="38">
                        <c:v>36007</c:v>
                      </c:pt>
                      <c:pt idx="39">
                        <c:v>36038</c:v>
                      </c:pt>
                      <c:pt idx="40">
                        <c:v>36068</c:v>
                      </c:pt>
                      <c:pt idx="41">
                        <c:v>36099</c:v>
                      </c:pt>
                      <c:pt idx="42">
                        <c:v>36129</c:v>
                      </c:pt>
                      <c:pt idx="43">
                        <c:v>36160</c:v>
                      </c:pt>
                      <c:pt idx="44">
                        <c:v>36191</c:v>
                      </c:pt>
                      <c:pt idx="45">
                        <c:v>36219</c:v>
                      </c:pt>
                      <c:pt idx="46">
                        <c:v>36250</c:v>
                      </c:pt>
                      <c:pt idx="47">
                        <c:v>36280</c:v>
                      </c:pt>
                      <c:pt idx="48">
                        <c:v>36311</c:v>
                      </c:pt>
                      <c:pt idx="49">
                        <c:v>36341</c:v>
                      </c:pt>
                      <c:pt idx="50">
                        <c:v>36372</c:v>
                      </c:pt>
                      <c:pt idx="51">
                        <c:v>36403</c:v>
                      </c:pt>
                      <c:pt idx="52">
                        <c:v>36433</c:v>
                      </c:pt>
                      <c:pt idx="53">
                        <c:v>36464</c:v>
                      </c:pt>
                      <c:pt idx="54">
                        <c:v>36494</c:v>
                      </c:pt>
                      <c:pt idx="55">
                        <c:v>36525</c:v>
                      </c:pt>
                      <c:pt idx="56">
                        <c:v>36556</c:v>
                      </c:pt>
                      <c:pt idx="57">
                        <c:v>36585</c:v>
                      </c:pt>
                      <c:pt idx="58">
                        <c:v>36616</c:v>
                      </c:pt>
                      <c:pt idx="59">
                        <c:v>36646</c:v>
                      </c:pt>
                      <c:pt idx="60">
                        <c:v>36677</c:v>
                      </c:pt>
                      <c:pt idx="61">
                        <c:v>36707</c:v>
                      </c:pt>
                      <c:pt idx="62">
                        <c:v>36738</c:v>
                      </c:pt>
                      <c:pt idx="63">
                        <c:v>36769</c:v>
                      </c:pt>
                      <c:pt idx="64">
                        <c:v>36799</c:v>
                      </c:pt>
                      <c:pt idx="65">
                        <c:v>36830</c:v>
                      </c:pt>
                      <c:pt idx="66">
                        <c:v>36860</c:v>
                      </c:pt>
                      <c:pt idx="67">
                        <c:v>36891</c:v>
                      </c:pt>
                      <c:pt idx="68">
                        <c:v>36922</c:v>
                      </c:pt>
                      <c:pt idx="69">
                        <c:v>36950</c:v>
                      </c:pt>
                      <c:pt idx="70">
                        <c:v>36981</c:v>
                      </c:pt>
                      <c:pt idx="71">
                        <c:v>37011</c:v>
                      </c:pt>
                      <c:pt idx="72">
                        <c:v>37042</c:v>
                      </c:pt>
                      <c:pt idx="73">
                        <c:v>37072</c:v>
                      </c:pt>
                      <c:pt idx="74">
                        <c:v>37103</c:v>
                      </c:pt>
                      <c:pt idx="75">
                        <c:v>37134</c:v>
                      </c:pt>
                      <c:pt idx="76">
                        <c:v>37164</c:v>
                      </c:pt>
                      <c:pt idx="77">
                        <c:v>37195</c:v>
                      </c:pt>
                      <c:pt idx="78">
                        <c:v>37225</c:v>
                      </c:pt>
                      <c:pt idx="79">
                        <c:v>37256</c:v>
                      </c:pt>
                      <c:pt idx="80">
                        <c:v>37287</c:v>
                      </c:pt>
                      <c:pt idx="81">
                        <c:v>37315</c:v>
                      </c:pt>
                      <c:pt idx="82">
                        <c:v>37346</c:v>
                      </c:pt>
                      <c:pt idx="83">
                        <c:v>37376</c:v>
                      </c:pt>
                      <c:pt idx="84">
                        <c:v>37407</c:v>
                      </c:pt>
                      <c:pt idx="85">
                        <c:v>37437</c:v>
                      </c:pt>
                      <c:pt idx="86">
                        <c:v>37468</c:v>
                      </c:pt>
                      <c:pt idx="87">
                        <c:v>37499</c:v>
                      </c:pt>
                      <c:pt idx="88">
                        <c:v>37529</c:v>
                      </c:pt>
                      <c:pt idx="89">
                        <c:v>37560</c:v>
                      </c:pt>
                      <c:pt idx="90">
                        <c:v>37590</c:v>
                      </c:pt>
                      <c:pt idx="91">
                        <c:v>37621</c:v>
                      </c:pt>
                      <c:pt idx="92">
                        <c:v>37652</c:v>
                      </c:pt>
                      <c:pt idx="93">
                        <c:v>37680</c:v>
                      </c:pt>
                      <c:pt idx="94">
                        <c:v>37711</c:v>
                      </c:pt>
                      <c:pt idx="95">
                        <c:v>37741</c:v>
                      </c:pt>
                      <c:pt idx="96">
                        <c:v>37772</c:v>
                      </c:pt>
                      <c:pt idx="97">
                        <c:v>37802</c:v>
                      </c:pt>
                      <c:pt idx="98">
                        <c:v>37833</c:v>
                      </c:pt>
                      <c:pt idx="99">
                        <c:v>37864</c:v>
                      </c:pt>
                      <c:pt idx="100">
                        <c:v>37894</c:v>
                      </c:pt>
                      <c:pt idx="101">
                        <c:v>37925</c:v>
                      </c:pt>
                      <c:pt idx="102">
                        <c:v>37955</c:v>
                      </c:pt>
                      <c:pt idx="103">
                        <c:v>37986</c:v>
                      </c:pt>
                      <c:pt idx="104">
                        <c:v>38017</c:v>
                      </c:pt>
                      <c:pt idx="105">
                        <c:v>38046</c:v>
                      </c:pt>
                      <c:pt idx="106">
                        <c:v>38077</c:v>
                      </c:pt>
                      <c:pt idx="107">
                        <c:v>38107</c:v>
                      </c:pt>
                      <c:pt idx="108">
                        <c:v>38138</c:v>
                      </c:pt>
                      <c:pt idx="109">
                        <c:v>38168</c:v>
                      </c:pt>
                      <c:pt idx="110">
                        <c:v>38199</c:v>
                      </c:pt>
                      <c:pt idx="111">
                        <c:v>38230</c:v>
                      </c:pt>
                      <c:pt idx="112">
                        <c:v>38260</c:v>
                      </c:pt>
                      <c:pt idx="113">
                        <c:v>38291</c:v>
                      </c:pt>
                      <c:pt idx="114">
                        <c:v>38321</c:v>
                      </c:pt>
                      <c:pt idx="115">
                        <c:v>38352</c:v>
                      </c:pt>
                      <c:pt idx="116">
                        <c:v>38383</c:v>
                      </c:pt>
                      <c:pt idx="117">
                        <c:v>38411</c:v>
                      </c:pt>
                      <c:pt idx="118">
                        <c:v>38442</c:v>
                      </c:pt>
                      <c:pt idx="119">
                        <c:v>38472</c:v>
                      </c:pt>
                      <c:pt idx="120">
                        <c:v>38503</c:v>
                      </c:pt>
                      <c:pt idx="121">
                        <c:v>38533</c:v>
                      </c:pt>
                      <c:pt idx="122">
                        <c:v>38564</c:v>
                      </c:pt>
                      <c:pt idx="123">
                        <c:v>38595</c:v>
                      </c:pt>
                      <c:pt idx="124">
                        <c:v>38625</c:v>
                      </c:pt>
                      <c:pt idx="125">
                        <c:v>38656</c:v>
                      </c:pt>
                      <c:pt idx="126">
                        <c:v>38686</c:v>
                      </c:pt>
                      <c:pt idx="127">
                        <c:v>38717</c:v>
                      </c:pt>
                      <c:pt idx="128">
                        <c:v>38748</c:v>
                      </c:pt>
                      <c:pt idx="129">
                        <c:v>38776</c:v>
                      </c:pt>
                      <c:pt idx="130">
                        <c:v>38807</c:v>
                      </c:pt>
                      <c:pt idx="131">
                        <c:v>38837</c:v>
                      </c:pt>
                      <c:pt idx="132">
                        <c:v>38868</c:v>
                      </c:pt>
                      <c:pt idx="133">
                        <c:v>38898</c:v>
                      </c:pt>
                      <c:pt idx="134">
                        <c:v>38929</c:v>
                      </c:pt>
                      <c:pt idx="135">
                        <c:v>38960</c:v>
                      </c:pt>
                      <c:pt idx="136">
                        <c:v>38990</c:v>
                      </c:pt>
                      <c:pt idx="137">
                        <c:v>39021</c:v>
                      </c:pt>
                      <c:pt idx="138">
                        <c:v>39051</c:v>
                      </c:pt>
                      <c:pt idx="139">
                        <c:v>39082</c:v>
                      </c:pt>
                      <c:pt idx="140">
                        <c:v>39113</c:v>
                      </c:pt>
                      <c:pt idx="141">
                        <c:v>39141</c:v>
                      </c:pt>
                      <c:pt idx="142">
                        <c:v>39172</c:v>
                      </c:pt>
                      <c:pt idx="143">
                        <c:v>39202</c:v>
                      </c:pt>
                      <c:pt idx="144">
                        <c:v>39233</c:v>
                      </c:pt>
                      <c:pt idx="145">
                        <c:v>39263</c:v>
                      </c:pt>
                      <c:pt idx="146">
                        <c:v>39294</c:v>
                      </c:pt>
                      <c:pt idx="147">
                        <c:v>39325</c:v>
                      </c:pt>
                      <c:pt idx="148">
                        <c:v>39355</c:v>
                      </c:pt>
                      <c:pt idx="149">
                        <c:v>39386</c:v>
                      </c:pt>
                      <c:pt idx="150">
                        <c:v>39416</c:v>
                      </c:pt>
                      <c:pt idx="151">
                        <c:v>39447</c:v>
                      </c:pt>
                      <c:pt idx="152">
                        <c:v>39478</c:v>
                      </c:pt>
                      <c:pt idx="153">
                        <c:v>39507</c:v>
                      </c:pt>
                      <c:pt idx="154">
                        <c:v>39538</c:v>
                      </c:pt>
                      <c:pt idx="155">
                        <c:v>39568</c:v>
                      </c:pt>
                      <c:pt idx="156">
                        <c:v>39599</c:v>
                      </c:pt>
                      <c:pt idx="157">
                        <c:v>39629</c:v>
                      </c:pt>
                      <c:pt idx="158">
                        <c:v>39660</c:v>
                      </c:pt>
                      <c:pt idx="159">
                        <c:v>39691</c:v>
                      </c:pt>
                      <c:pt idx="160">
                        <c:v>39721</c:v>
                      </c:pt>
                      <c:pt idx="161">
                        <c:v>39752</c:v>
                      </c:pt>
                      <c:pt idx="162">
                        <c:v>39782</c:v>
                      </c:pt>
                      <c:pt idx="163">
                        <c:v>39813</c:v>
                      </c:pt>
                      <c:pt idx="164">
                        <c:v>39844</c:v>
                      </c:pt>
                      <c:pt idx="165">
                        <c:v>39872</c:v>
                      </c:pt>
                      <c:pt idx="166">
                        <c:v>39903</c:v>
                      </c:pt>
                      <c:pt idx="167">
                        <c:v>39933</c:v>
                      </c:pt>
                      <c:pt idx="168">
                        <c:v>39964</c:v>
                      </c:pt>
                      <c:pt idx="169">
                        <c:v>39994</c:v>
                      </c:pt>
                      <c:pt idx="170">
                        <c:v>40025</c:v>
                      </c:pt>
                      <c:pt idx="171">
                        <c:v>40056</c:v>
                      </c:pt>
                      <c:pt idx="172">
                        <c:v>40086</c:v>
                      </c:pt>
                      <c:pt idx="173">
                        <c:v>40117</c:v>
                      </c:pt>
                      <c:pt idx="174">
                        <c:v>40147</c:v>
                      </c:pt>
                      <c:pt idx="175">
                        <c:v>40178</c:v>
                      </c:pt>
                      <c:pt idx="176">
                        <c:v>40209</c:v>
                      </c:pt>
                      <c:pt idx="177">
                        <c:v>40237</c:v>
                      </c:pt>
                      <c:pt idx="178">
                        <c:v>40268</c:v>
                      </c:pt>
                      <c:pt idx="179">
                        <c:v>40298</c:v>
                      </c:pt>
                      <c:pt idx="180">
                        <c:v>40329</c:v>
                      </c:pt>
                      <c:pt idx="181">
                        <c:v>40359</c:v>
                      </c:pt>
                      <c:pt idx="182">
                        <c:v>40390</c:v>
                      </c:pt>
                      <c:pt idx="183">
                        <c:v>40421</c:v>
                      </c:pt>
                      <c:pt idx="184">
                        <c:v>40451</c:v>
                      </c:pt>
                      <c:pt idx="185">
                        <c:v>40482</c:v>
                      </c:pt>
                      <c:pt idx="186">
                        <c:v>40512</c:v>
                      </c:pt>
                      <c:pt idx="187">
                        <c:v>40543</c:v>
                      </c:pt>
                      <c:pt idx="188">
                        <c:v>40574</c:v>
                      </c:pt>
                      <c:pt idx="189">
                        <c:v>40602</c:v>
                      </c:pt>
                      <c:pt idx="190">
                        <c:v>40633</c:v>
                      </c:pt>
                      <c:pt idx="191">
                        <c:v>40663</c:v>
                      </c:pt>
                      <c:pt idx="192">
                        <c:v>40694</c:v>
                      </c:pt>
                      <c:pt idx="193">
                        <c:v>40724</c:v>
                      </c:pt>
                      <c:pt idx="194">
                        <c:v>40755</c:v>
                      </c:pt>
                      <c:pt idx="195">
                        <c:v>40786</c:v>
                      </c:pt>
                      <c:pt idx="196">
                        <c:v>40816</c:v>
                      </c:pt>
                      <c:pt idx="197">
                        <c:v>40847</c:v>
                      </c:pt>
                      <c:pt idx="198">
                        <c:v>40877</c:v>
                      </c:pt>
                      <c:pt idx="199">
                        <c:v>40908</c:v>
                      </c:pt>
                      <c:pt idx="200">
                        <c:v>40939</c:v>
                      </c:pt>
                      <c:pt idx="201">
                        <c:v>40968</c:v>
                      </c:pt>
                      <c:pt idx="202">
                        <c:v>40999</c:v>
                      </c:pt>
                      <c:pt idx="203">
                        <c:v>41029</c:v>
                      </c:pt>
                      <c:pt idx="204">
                        <c:v>41060</c:v>
                      </c:pt>
                      <c:pt idx="205">
                        <c:v>41090</c:v>
                      </c:pt>
                      <c:pt idx="206">
                        <c:v>41121</c:v>
                      </c:pt>
                      <c:pt idx="207">
                        <c:v>41152</c:v>
                      </c:pt>
                      <c:pt idx="208">
                        <c:v>41182</c:v>
                      </c:pt>
                      <c:pt idx="209">
                        <c:v>41213</c:v>
                      </c:pt>
                      <c:pt idx="210">
                        <c:v>41243</c:v>
                      </c:pt>
                      <c:pt idx="211">
                        <c:v>41274</c:v>
                      </c:pt>
                      <c:pt idx="212">
                        <c:v>41305</c:v>
                      </c:pt>
                      <c:pt idx="213">
                        <c:v>41333</c:v>
                      </c:pt>
                      <c:pt idx="214">
                        <c:v>41364</c:v>
                      </c:pt>
                      <c:pt idx="215">
                        <c:v>41394</c:v>
                      </c:pt>
                      <c:pt idx="216">
                        <c:v>41425</c:v>
                      </c:pt>
                      <c:pt idx="217">
                        <c:v>41455</c:v>
                      </c:pt>
                      <c:pt idx="218">
                        <c:v>41486</c:v>
                      </c:pt>
                      <c:pt idx="219">
                        <c:v>41517</c:v>
                      </c:pt>
                      <c:pt idx="220">
                        <c:v>41547</c:v>
                      </c:pt>
                      <c:pt idx="221">
                        <c:v>41578</c:v>
                      </c:pt>
                      <c:pt idx="222">
                        <c:v>41608</c:v>
                      </c:pt>
                      <c:pt idx="223">
                        <c:v>41639</c:v>
                      </c:pt>
                      <c:pt idx="224">
                        <c:v>41670</c:v>
                      </c:pt>
                      <c:pt idx="225">
                        <c:v>41698</c:v>
                      </c:pt>
                      <c:pt idx="226">
                        <c:v>41729</c:v>
                      </c:pt>
                      <c:pt idx="227">
                        <c:v>41759</c:v>
                      </c:pt>
                      <c:pt idx="228">
                        <c:v>41790</c:v>
                      </c:pt>
                      <c:pt idx="229">
                        <c:v>41820</c:v>
                      </c:pt>
                      <c:pt idx="230">
                        <c:v>41851</c:v>
                      </c:pt>
                      <c:pt idx="231">
                        <c:v>41882</c:v>
                      </c:pt>
                      <c:pt idx="232">
                        <c:v>41912</c:v>
                      </c:pt>
                      <c:pt idx="233">
                        <c:v>41943</c:v>
                      </c:pt>
                      <c:pt idx="234">
                        <c:v>41973</c:v>
                      </c:pt>
                      <c:pt idx="235">
                        <c:v>42004</c:v>
                      </c:pt>
                      <c:pt idx="236">
                        <c:v>42035</c:v>
                      </c:pt>
                      <c:pt idx="237">
                        <c:v>42063</c:v>
                      </c:pt>
                      <c:pt idx="238">
                        <c:v>42094</c:v>
                      </c:pt>
                      <c:pt idx="239">
                        <c:v>42124</c:v>
                      </c:pt>
                      <c:pt idx="240">
                        <c:v>42155</c:v>
                      </c:pt>
                      <c:pt idx="241">
                        <c:v>42185</c:v>
                      </c:pt>
                      <c:pt idx="242">
                        <c:v>42216</c:v>
                      </c:pt>
                      <c:pt idx="243">
                        <c:v>42247</c:v>
                      </c:pt>
                      <c:pt idx="244">
                        <c:v>42277</c:v>
                      </c:pt>
                      <c:pt idx="245">
                        <c:v>42308</c:v>
                      </c:pt>
                      <c:pt idx="246">
                        <c:v>42338</c:v>
                      </c:pt>
                      <c:pt idx="247">
                        <c:v>42369</c:v>
                      </c:pt>
                      <c:pt idx="248">
                        <c:v>42400</c:v>
                      </c:pt>
                      <c:pt idx="249">
                        <c:v>42429</c:v>
                      </c:pt>
                      <c:pt idx="250">
                        <c:v>42460</c:v>
                      </c:pt>
                      <c:pt idx="251">
                        <c:v>42490</c:v>
                      </c:pt>
                      <c:pt idx="252">
                        <c:v>42521</c:v>
                      </c:pt>
                      <c:pt idx="253">
                        <c:v>42551</c:v>
                      </c:pt>
                      <c:pt idx="254">
                        <c:v>42582</c:v>
                      </c:pt>
                      <c:pt idx="255">
                        <c:v>42613</c:v>
                      </c:pt>
                      <c:pt idx="256">
                        <c:v>42643</c:v>
                      </c:pt>
                      <c:pt idx="257">
                        <c:v>42674</c:v>
                      </c:pt>
                      <c:pt idx="258">
                        <c:v>42704</c:v>
                      </c:pt>
                      <c:pt idx="259">
                        <c:v>42735</c:v>
                      </c:pt>
                      <c:pt idx="260">
                        <c:v>42766</c:v>
                      </c:pt>
                      <c:pt idx="261">
                        <c:v>42794</c:v>
                      </c:pt>
                      <c:pt idx="262">
                        <c:v>42825</c:v>
                      </c:pt>
                      <c:pt idx="263">
                        <c:v>42855</c:v>
                      </c:pt>
                      <c:pt idx="264">
                        <c:v>42886</c:v>
                      </c:pt>
                      <c:pt idx="265">
                        <c:v>42916</c:v>
                      </c:pt>
                      <c:pt idx="266">
                        <c:v>42947</c:v>
                      </c:pt>
                      <c:pt idx="267">
                        <c:v>42978</c:v>
                      </c:pt>
                      <c:pt idx="268">
                        <c:v>43008</c:v>
                      </c:pt>
                      <c:pt idx="269">
                        <c:v>43039</c:v>
                      </c:pt>
                      <c:pt idx="270">
                        <c:v>43069</c:v>
                      </c:pt>
                      <c:pt idx="271">
                        <c:v>43100</c:v>
                      </c:pt>
                      <c:pt idx="272">
                        <c:v>43131</c:v>
                      </c:pt>
                      <c:pt idx="273">
                        <c:v>43159</c:v>
                      </c:pt>
                      <c:pt idx="274">
                        <c:v>43190</c:v>
                      </c:pt>
                      <c:pt idx="275">
                        <c:v>43220</c:v>
                      </c:pt>
                      <c:pt idx="276">
                        <c:v>43251</c:v>
                      </c:pt>
                      <c:pt idx="277">
                        <c:v>43281</c:v>
                      </c:pt>
                      <c:pt idx="278">
                        <c:v>43312</c:v>
                      </c:pt>
                      <c:pt idx="279">
                        <c:v>43343</c:v>
                      </c:pt>
                      <c:pt idx="280">
                        <c:v>43373</c:v>
                      </c:pt>
                      <c:pt idx="281">
                        <c:v>43404</c:v>
                      </c:pt>
                      <c:pt idx="282">
                        <c:v>43434</c:v>
                      </c:pt>
                      <c:pt idx="283">
                        <c:v>43465</c:v>
                      </c:pt>
                      <c:pt idx="284">
                        <c:v>43496</c:v>
                      </c:pt>
                      <c:pt idx="285">
                        <c:v>43524</c:v>
                      </c:pt>
                      <c:pt idx="286">
                        <c:v>43555</c:v>
                      </c:pt>
                      <c:pt idx="287">
                        <c:v>43585</c:v>
                      </c:pt>
                      <c:pt idx="288">
                        <c:v>43616</c:v>
                      </c:pt>
                      <c:pt idx="289">
                        <c:v>43646</c:v>
                      </c:pt>
                      <c:pt idx="290">
                        <c:v>43677</c:v>
                      </c:pt>
                      <c:pt idx="291">
                        <c:v>43708</c:v>
                      </c:pt>
                      <c:pt idx="292">
                        <c:v>43738</c:v>
                      </c:pt>
                      <c:pt idx="293">
                        <c:v>43769</c:v>
                      </c:pt>
                      <c:pt idx="294">
                        <c:v>43799</c:v>
                      </c:pt>
                      <c:pt idx="295">
                        <c:v>43830</c:v>
                      </c:pt>
                      <c:pt idx="296">
                        <c:v>43861</c:v>
                      </c:pt>
                      <c:pt idx="297">
                        <c:v>43890</c:v>
                      </c:pt>
                      <c:pt idx="298">
                        <c:v>43921</c:v>
                      </c:pt>
                      <c:pt idx="299">
                        <c:v>43951</c:v>
                      </c:pt>
                    </c:numCache>
                  </c:numRef>
                </c:cat>
                <c:val>
                  <c:numRef>
                    <c:extLst>
                      <c:ext uri="{02D57815-91ED-43cb-92C2-25804820EDAC}">
                        <c15:formulaRef>
                          <c15:sqref>'leading&amp;expectations graph'!$A$2:$A$366</c15:sqref>
                        </c15:formulaRef>
                      </c:ext>
                    </c:extLst>
                    <c:numCache>
                      <c:formatCode>yyyy</c:formatCode>
                      <c:ptCount val="365"/>
                      <c:pt idx="0">
                        <c:v>34850</c:v>
                      </c:pt>
                      <c:pt idx="1">
                        <c:v>34880</c:v>
                      </c:pt>
                      <c:pt idx="2">
                        <c:v>34911</c:v>
                      </c:pt>
                      <c:pt idx="3">
                        <c:v>34942</c:v>
                      </c:pt>
                      <c:pt idx="4">
                        <c:v>34972</c:v>
                      </c:pt>
                      <c:pt idx="5">
                        <c:v>35003</c:v>
                      </c:pt>
                      <c:pt idx="6">
                        <c:v>35033</c:v>
                      </c:pt>
                      <c:pt idx="7">
                        <c:v>35064</c:v>
                      </c:pt>
                      <c:pt idx="8">
                        <c:v>35095</c:v>
                      </c:pt>
                      <c:pt idx="9">
                        <c:v>35124</c:v>
                      </c:pt>
                      <c:pt idx="10">
                        <c:v>35155</c:v>
                      </c:pt>
                      <c:pt idx="11">
                        <c:v>35185</c:v>
                      </c:pt>
                      <c:pt idx="12">
                        <c:v>35216</c:v>
                      </c:pt>
                      <c:pt idx="13">
                        <c:v>35246</c:v>
                      </c:pt>
                      <c:pt idx="14">
                        <c:v>35277</c:v>
                      </c:pt>
                      <c:pt idx="15">
                        <c:v>35308</c:v>
                      </c:pt>
                      <c:pt idx="16">
                        <c:v>35338</c:v>
                      </c:pt>
                      <c:pt idx="17">
                        <c:v>35369</c:v>
                      </c:pt>
                      <c:pt idx="18">
                        <c:v>35399</c:v>
                      </c:pt>
                      <c:pt idx="19">
                        <c:v>35430</c:v>
                      </c:pt>
                      <c:pt idx="20">
                        <c:v>35461</c:v>
                      </c:pt>
                      <c:pt idx="21">
                        <c:v>35489</c:v>
                      </c:pt>
                      <c:pt idx="22">
                        <c:v>35520</c:v>
                      </c:pt>
                      <c:pt idx="23">
                        <c:v>35550</c:v>
                      </c:pt>
                      <c:pt idx="24">
                        <c:v>35581</c:v>
                      </c:pt>
                      <c:pt idx="25">
                        <c:v>35611</c:v>
                      </c:pt>
                      <c:pt idx="26">
                        <c:v>35642</c:v>
                      </c:pt>
                      <c:pt idx="27">
                        <c:v>35673</c:v>
                      </c:pt>
                      <c:pt idx="28">
                        <c:v>35703</c:v>
                      </c:pt>
                      <c:pt idx="29">
                        <c:v>35734</c:v>
                      </c:pt>
                      <c:pt idx="30">
                        <c:v>35764</c:v>
                      </c:pt>
                      <c:pt idx="31">
                        <c:v>35795</c:v>
                      </c:pt>
                      <c:pt idx="32">
                        <c:v>35826</c:v>
                      </c:pt>
                      <c:pt idx="33">
                        <c:v>35854</c:v>
                      </c:pt>
                      <c:pt idx="34">
                        <c:v>35885</c:v>
                      </c:pt>
                      <c:pt idx="35">
                        <c:v>35915</c:v>
                      </c:pt>
                      <c:pt idx="36">
                        <c:v>35946</c:v>
                      </c:pt>
                      <c:pt idx="37">
                        <c:v>35976</c:v>
                      </c:pt>
                      <c:pt idx="38">
                        <c:v>36007</c:v>
                      </c:pt>
                      <c:pt idx="39">
                        <c:v>36038</c:v>
                      </c:pt>
                      <c:pt idx="40">
                        <c:v>36068</c:v>
                      </c:pt>
                      <c:pt idx="41">
                        <c:v>36099</c:v>
                      </c:pt>
                      <c:pt idx="42">
                        <c:v>36129</c:v>
                      </c:pt>
                      <c:pt idx="43">
                        <c:v>36160</c:v>
                      </c:pt>
                      <c:pt idx="44">
                        <c:v>36191</c:v>
                      </c:pt>
                      <c:pt idx="45">
                        <c:v>36219</c:v>
                      </c:pt>
                      <c:pt idx="46">
                        <c:v>36250</c:v>
                      </c:pt>
                      <c:pt idx="47">
                        <c:v>36280</c:v>
                      </c:pt>
                      <c:pt idx="48">
                        <c:v>36311</c:v>
                      </c:pt>
                      <c:pt idx="49">
                        <c:v>36341</c:v>
                      </c:pt>
                      <c:pt idx="50">
                        <c:v>36372</c:v>
                      </c:pt>
                      <c:pt idx="51">
                        <c:v>36403</c:v>
                      </c:pt>
                      <c:pt idx="52">
                        <c:v>36433</c:v>
                      </c:pt>
                      <c:pt idx="53">
                        <c:v>36464</c:v>
                      </c:pt>
                      <c:pt idx="54">
                        <c:v>36494</c:v>
                      </c:pt>
                      <c:pt idx="55">
                        <c:v>36525</c:v>
                      </c:pt>
                      <c:pt idx="56">
                        <c:v>36556</c:v>
                      </c:pt>
                      <c:pt idx="57">
                        <c:v>36585</c:v>
                      </c:pt>
                      <c:pt idx="58">
                        <c:v>36616</c:v>
                      </c:pt>
                      <c:pt idx="59">
                        <c:v>36646</c:v>
                      </c:pt>
                      <c:pt idx="60">
                        <c:v>36677</c:v>
                      </c:pt>
                      <c:pt idx="61">
                        <c:v>36707</c:v>
                      </c:pt>
                      <c:pt idx="62">
                        <c:v>36738</c:v>
                      </c:pt>
                      <c:pt idx="63">
                        <c:v>36769</c:v>
                      </c:pt>
                      <c:pt idx="64">
                        <c:v>36799</c:v>
                      </c:pt>
                      <c:pt idx="65">
                        <c:v>36830</c:v>
                      </c:pt>
                      <c:pt idx="66">
                        <c:v>36860</c:v>
                      </c:pt>
                      <c:pt idx="67">
                        <c:v>36891</c:v>
                      </c:pt>
                      <c:pt idx="68">
                        <c:v>36922</c:v>
                      </c:pt>
                      <c:pt idx="69">
                        <c:v>36950</c:v>
                      </c:pt>
                      <c:pt idx="70">
                        <c:v>36981</c:v>
                      </c:pt>
                      <c:pt idx="71">
                        <c:v>37011</c:v>
                      </c:pt>
                      <c:pt idx="72">
                        <c:v>37042</c:v>
                      </c:pt>
                      <c:pt idx="73">
                        <c:v>37072</c:v>
                      </c:pt>
                      <c:pt idx="74">
                        <c:v>37103</c:v>
                      </c:pt>
                      <c:pt idx="75">
                        <c:v>37134</c:v>
                      </c:pt>
                      <c:pt idx="76">
                        <c:v>37164</c:v>
                      </c:pt>
                      <c:pt idx="77">
                        <c:v>37195</c:v>
                      </c:pt>
                      <c:pt idx="78">
                        <c:v>37225</c:v>
                      </c:pt>
                      <c:pt idx="79">
                        <c:v>37256</c:v>
                      </c:pt>
                      <c:pt idx="80">
                        <c:v>37287</c:v>
                      </c:pt>
                      <c:pt idx="81">
                        <c:v>37315</c:v>
                      </c:pt>
                      <c:pt idx="82">
                        <c:v>37346</c:v>
                      </c:pt>
                      <c:pt idx="83">
                        <c:v>37376</c:v>
                      </c:pt>
                      <c:pt idx="84">
                        <c:v>37407</c:v>
                      </c:pt>
                      <c:pt idx="85">
                        <c:v>37437</c:v>
                      </c:pt>
                      <c:pt idx="86">
                        <c:v>37468</c:v>
                      </c:pt>
                      <c:pt idx="87">
                        <c:v>37499</c:v>
                      </c:pt>
                      <c:pt idx="88">
                        <c:v>37529</c:v>
                      </c:pt>
                      <c:pt idx="89">
                        <c:v>37560</c:v>
                      </c:pt>
                      <c:pt idx="90">
                        <c:v>37590</c:v>
                      </c:pt>
                      <c:pt idx="91">
                        <c:v>37621</c:v>
                      </c:pt>
                      <c:pt idx="92">
                        <c:v>37652</c:v>
                      </c:pt>
                      <c:pt idx="93">
                        <c:v>37680</c:v>
                      </c:pt>
                      <c:pt idx="94">
                        <c:v>37711</c:v>
                      </c:pt>
                      <c:pt idx="95">
                        <c:v>37741</c:v>
                      </c:pt>
                      <c:pt idx="96">
                        <c:v>37772</c:v>
                      </c:pt>
                      <c:pt idx="97">
                        <c:v>37802</c:v>
                      </c:pt>
                      <c:pt idx="98">
                        <c:v>37833</c:v>
                      </c:pt>
                      <c:pt idx="99">
                        <c:v>37864</c:v>
                      </c:pt>
                      <c:pt idx="100">
                        <c:v>37894</c:v>
                      </c:pt>
                      <c:pt idx="101">
                        <c:v>37925</c:v>
                      </c:pt>
                      <c:pt idx="102">
                        <c:v>37955</c:v>
                      </c:pt>
                      <c:pt idx="103">
                        <c:v>37986</c:v>
                      </c:pt>
                      <c:pt idx="104">
                        <c:v>38017</c:v>
                      </c:pt>
                      <c:pt idx="105">
                        <c:v>38046</c:v>
                      </c:pt>
                      <c:pt idx="106">
                        <c:v>38077</c:v>
                      </c:pt>
                      <c:pt idx="107">
                        <c:v>38107</c:v>
                      </c:pt>
                      <c:pt idx="108">
                        <c:v>38138</c:v>
                      </c:pt>
                      <c:pt idx="109">
                        <c:v>38168</c:v>
                      </c:pt>
                      <c:pt idx="110">
                        <c:v>38199</c:v>
                      </c:pt>
                      <c:pt idx="111">
                        <c:v>38230</c:v>
                      </c:pt>
                      <c:pt idx="112">
                        <c:v>38260</c:v>
                      </c:pt>
                      <c:pt idx="113">
                        <c:v>38291</c:v>
                      </c:pt>
                      <c:pt idx="114">
                        <c:v>38321</c:v>
                      </c:pt>
                      <c:pt idx="115">
                        <c:v>38352</c:v>
                      </c:pt>
                      <c:pt idx="116">
                        <c:v>38383</c:v>
                      </c:pt>
                      <c:pt idx="117">
                        <c:v>38411</c:v>
                      </c:pt>
                      <c:pt idx="118">
                        <c:v>38442</c:v>
                      </c:pt>
                      <c:pt idx="119">
                        <c:v>38472</c:v>
                      </c:pt>
                      <c:pt idx="120">
                        <c:v>38503</c:v>
                      </c:pt>
                      <c:pt idx="121">
                        <c:v>38533</c:v>
                      </c:pt>
                      <c:pt idx="122">
                        <c:v>38564</c:v>
                      </c:pt>
                      <c:pt idx="123">
                        <c:v>38595</c:v>
                      </c:pt>
                      <c:pt idx="124">
                        <c:v>38625</c:v>
                      </c:pt>
                      <c:pt idx="125">
                        <c:v>38656</c:v>
                      </c:pt>
                      <c:pt idx="126">
                        <c:v>38686</c:v>
                      </c:pt>
                      <c:pt idx="127">
                        <c:v>38717</c:v>
                      </c:pt>
                      <c:pt idx="128">
                        <c:v>38748</c:v>
                      </c:pt>
                      <c:pt idx="129">
                        <c:v>38776</c:v>
                      </c:pt>
                      <c:pt idx="130">
                        <c:v>38807</c:v>
                      </c:pt>
                      <c:pt idx="131">
                        <c:v>38837</c:v>
                      </c:pt>
                      <c:pt idx="132">
                        <c:v>38868</c:v>
                      </c:pt>
                      <c:pt idx="133">
                        <c:v>38898</c:v>
                      </c:pt>
                      <c:pt idx="134">
                        <c:v>38929</c:v>
                      </c:pt>
                      <c:pt idx="135">
                        <c:v>38960</c:v>
                      </c:pt>
                      <c:pt idx="136">
                        <c:v>38990</c:v>
                      </c:pt>
                      <c:pt idx="137">
                        <c:v>39021</c:v>
                      </c:pt>
                      <c:pt idx="138">
                        <c:v>39051</c:v>
                      </c:pt>
                      <c:pt idx="139">
                        <c:v>39082</c:v>
                      </c:pt>
                      <c:pt idx="140">
                        <c:v>39113</c:v>
                      </c:pt>
                      <c:pt idx="141">
                        <c:v>39141</c:v>
                      </c:pt>
                      <c:pt idx="142">
                        <c:v>39172</c:v>
                      </c:pt>
                      <c:pt idx="143">
                        <c:v>39202</c:v>
                      </c:pt>
                      <c:pt idx="144">
                        <c:v>39233</c:v>
                      </c:pt>
                      <c:pt idx="145">
                        <c:v>39263</c:v>
                      </c:pt>
                      <c:pt idx="146">
                        <c:v>39294</c:v>
                      </c:pt>
                      <c:pt idx="147">
                        <c:v>39325</c:v>
                      </c:pt>
                      <c:pt idx="148">
                        <c:v>39355</c:v>
                      </c:pt>
                      <c:pt idx="149">
                        <c:v>39386</c:v>
                      </c:pt>
                      <c:pt idx="150">
                        <c:v>39416</c:v>
                      </c:pt>
                      <c:pt idx="151">
                        <c:v>39447</c:v>
                      </c:pt>
                      <c:pt idx="152">
                        <c:v>39478</c:v>
                      </c:pt>
                      <c:pt idx="153">
                        <c:v>39507</c:v>
                      </c:pt>
                      <c:pt idx="154">
                        <c:v>39538</c:v>
                      </c:pt>
                      <c:pt idx="155">
                        <c:v>39568</c:v>
                      </c:pt>
                      <c:pt idx="156">
                        <c:v>39599</c:v>
                      </c:pt>
                      <c:pt idx="157">
                        <c:v>39629</c:v>
                      </c:pt>
                      <c:pt idx="158">
                        <c:v>39660</c:v>
                      </c:pt>
                      <c:pt idx="159">
                        <c:v>39691</c:v>
                      </c:pt>
                      <c:pt idx="160">
                        <c:v>39721</c:v>
                      </c:pt>
                      <c:pt idx="161">
                        <c:v>39752</c:v>
                      </c:pt>
                      <c:pt idx="162">
                        <c:v>39782</c:v>
                      </c:pt>
                      <c:pt idx="163">
                        <c:v>39813</c:v>
                      </c:pt>
                      <c:pt idx="164">
                        <c:v>39844</c:v>
                      </c:pt>
                      <c:pt idx="165">
                        <c:v>39872</c:v>
                      </c:pt>
                      <c:pt idx="166">
                        <c:v>39903</c:v>
                      </c:pt>
                      <c:pt idx="167">
                        <c:v>39933</c:v>
                      </c:pt>
                      <c:pt idx="168">
                        <c:v>39964</c:v>
                      </c:pt>
                      <c:pt idx="169">
                        <c:v>39994</c:v>
                      </c:pt>
                      <c:pt idx="170">
                        <c:v>40025</c:v>
                      </c:pt>
                      <c:pt idx="171">
                        <c:v>40056</c:v>
                      </c:pt>
                      <c:pt idx="172">
                        <c:v>40086</c:v>
                      </c:pt>
                      <c:pt idx="173">
                        <c:v>40117</c:v>
                      </c:pt>
                      <c:pt idx="174">
                        <c:v>40147</c:v>
                      </c:pt>
                      <c:pt idx="175">
                        <c:v>40178</c:v>
                      </c:pt>
                      <c:pt idx="176">
                        <c:v>40209</c:v>
                      </c:pt>
                      <c:pt idx="177">
                        <c:v>40237</c:v>
                      </c:pt>
                      <c:pt idx="178">
                        <c:v>40268</c:v>
                      </c:pt>
                      <c:pt idx="179">
                        <c:v>40298</c:v>
                      </c:pt>
                      <c:pt idx="180">
                        <c:v>40329</c:v>
                      </c:pt>
                      <c:pt idx="181">
                        <c:v>40359</c:v>
                      </c:pt>
                      <c:pt idx="182">
                        <c:v>40390</c:v>
                      </c:pt>
                      <c:pt idx="183">
                        <c:v>40421</c:v>
                      </c:pt>
                      <c:pt idx="184">
                        <c:v>40451</c:v>
                      </c:pt>
                      <c:pt idx="185">
                        <c:v>40482</c:v>
                      </c:pt>
                      <c:pt idx="186">
                        <c:v>40512</c:v>
                      </c:pt>
                      <c:pt idx="187">
                        <c:v>40543</c:v>
                      </c:pt>
                      <c:pt idx="188">
                        <c:v>40574</c:v>
                      </c:pt>
                      <c:pt idx="189">
                        <c:v>40602</c:v>
                      </c:pt>
                      <c:pt idx="190">
                        <c:v>40633</c:v>
                      </c:pt>
                      <c:pt idx="191">
                        <c:v>40663</c:v>
                      </c:pt>
                      <c:pt idx="192">
                        <c:v>40694</c:v>
                      </c:pt>
                      <c:pt idx="193">
                        <c:v>40724</c:v>
                      </c:pt>
                      <c:pt idx="194">
                        <c:v>40755</c:v>
                      </c:pt>
                      <c:pt idx="195">
                        <c:v>40786</c:v>
                      </c:pt>
                      <c:pt idx="196">
                        <c:v>40816</c:v>
                      </c:pt>
                      <c:pt idx="197">
                        <c:v>40847</c:v>
                      </c:pt>
                      <c:pt idx="198">
                        <c:v>40877</c:v>
                      </c:pt>
                      <c:pt idx="199">
                        <c:v>40908</c:v>
                      </c:pt>
                      <c:pt idx="200">
                        <c:v>40939</c:v>
                      </c:pt>
                      <c:pt idx="201">
                        <c:v>40968</c:v>
                      </c:pt>
                      <c:pt idx="202">
                        <c:v>40999</c:v>
                      </c:pt>
                      <c:pt idx="203">
                        <c:v>41029</c:v>
                      </c:pt>
                      <c:pt idx="204">
                        <c:v>41060</c:v>
                      </c:pt>
                      <c:pt idx="205">
                        <c:v>41090</c:v>
                      </c:pt>
                      <c:pt idx="206">
                        <c:v>41121</c:v>
                      </c:pt>
                      <c:pt idx="207">
                        <c:v>41152</c:v>
                      </c:pt>
                      <c:pt idx="208">
                        <c:v>41182</c:v>
                      </c:pt>
                      <c:pt idx="209">
                        <c:v>41213</c:v>
                      </c:pt>
                      <c:pt idx="210">
                        <c:v>41243</c:v>
                      </c:pt>
                      <c:pt idx="211">
                        <c:v>41274</c:v>
                      </c:pt>
                      <c:pt idx="212">
                        <c:v>41305</c:v>
                      </c:pt>
                      <c:pt idx="213">
                        <c:v>41333</c:v>
                      </c:pt>
                      <c:pt idx="214">
                        <c:v>41364</c:v>
                      </c:pt>
                      <c:pt idx="215">
                        <c:v>41394</c:v>
                      </c:pt>
                      <c:pt idx="216">
                        <c:v>41425</c:v>
                      </c:pt>
                      <c:pt idx="217">
                        <c:v>41455</c:v>
                      </c:pt>
                      <c:pt idx="218">
                        <c:v>41486</c:v>
                      </c:pt>
                      <c:pt idx="219">
                        <c:v>41517</c:v>
                      </c:pt>
                      <c:pt idx="220">
                        <c:v>41547</c:v>
                      </c:pt>
                      <c:pt idx="221">
                        <c:v>41578</c:v>
                      </c:pt>
                      <c:pt idx="222">
                        <c:v>41608</c:v>
                      </c:pt>
                      <c:pt idx="223">
                        <c:v>41639</c:v>
                      </c:pt>
                      <c:pt idx="224">
                        <c:v>41670</c:v>
                      </c:pt>
                      <c:pt idx="225">
                        <c:v>41698</c:v>
                      </c:pt>
                      <c:pt idx="226">
                        <c:v>41729</c:v>
                      </c:pt>
                      <c:pt idx="227">
                        <c:v>41759</c:v>
                      </c:pt>
                      <c:pt idx="228">
                        <c:v>41790</c:v>
                      </c:pt>
                      <c:pt idx="229">
                        <c:v>41820</c:v>
                      </c:pt>
                      <c:pt idx="230">
                        <c:v>41851</c:v>
                      </c:pt>
                      <c:pt idx="231">
                        <c:v>41882</c:v>
                      </c:pt>
                      <c:pt idx="232">
                        <c:v>41912</c:v>
                      </c:pt>
                      <c:pt idx="233">
                        <c:v>41943</c:v>
                      </c:pt>
                      <c:pt idx="234">
                        <c:v>41973</c:v>
                      </c:pt>
                      <c:pt idx="235">
                        <c:v>42004</c:v>
                      </c:pt>
                      <c:pt idx="236">
                        <c:v>42035</c:v>
                      </c:pt>
                      <c:pt idx="237">
                        <c:v>42063</c:v>
                      </c:pt>
                      <c:pt idx="238">
                        <c:v>42094</c:v>
                      </c:pt>
                      <c:pt idx="239">
                        <c:v>42124</c:v>
                      </c:pt>
                      <c:pt idx="240">
                        <c:v>42155</c:v>
                      </c:pt>
                      <c:pt idx="241">
                        <c:v>42185</c:v>
                      </c:pt>
                      <c:pt idx="242">
                        <c:v>42216</c:v>
                      </c:pt>
                      <c:pt idx="243">
                        <c:v>42247</c:v>
                      </c:pt>
                      <c:pt idx="244">
                        <c:v>42277</c:v>
                      </c:pt>
                      <c:pt idx="245">
                        <c:v>42308</c:v>
                      </c:pt>
                      <c:pt idx="246">
                        <c:v>42338</c:v>
                      </c:pt>
                      <c:pt idx="247">
                        <c:v>42369</c:v>
                      </c:pt>
                      <c:pt idx="248">
                        <c:v>42400</c:v>
                      </c:pt>
                      <c:pt idx="249">
                        <c:v>42429</c:v>
                      </c:pt>
                      <c:pt idx="250">
                        <c:v>42460</c:v>
                      </c:pt>
                      <c:pt idx="251">
                        <c:v>42490</c:v>
                      </c:pt>
                      <c:pt idx="252">
                        <c:v>42521</c:v>
                      </c:pt>
                      <c:pt idx="253">
                        <c:v>42551</c:v>
                      </c:pt>
                      <c:pt idx="254">
                        <c:v>42582</c:v>
                      </c:pt>
                      <c:pt idx="255">
                        <c:v>42613</c:v>
                      </c:pt>
                      <c:pt idx="256">
                        <c:v>42643</c:v>
                      </c:pt>
                      <c:pt idx="257">
                        <c:v>42674</c:v>
                      </c:pt>
                      <c:pt idx="258">
                        <c:v>42704</c:v>
                      </c:pt>
                      <c:pt idx="259">
                        <c:v>42735</c:v>
                      </c:pt>
                      <c:pt idx="260">
                        <c:v>42766</c:v>
                      </c:pt>
                      <c:pt idx="261">
                        <c:v>42794</c:v>
                      </c:pt>
                      <c:pt idx="262">
                        <c:v>42825</c:v>
                      </c:pt>
                      <c:pt idx="263">
                        <c:v>42855</c:v>
                      </c:pt>
                      <c:pt idx="264">
                        <c:v>42886</c:v>
                      </c:pt>
                      <c:pt idx="265">
                        <c:v>42916</c:v>
                      </c:pt>
                      <c:pt idx="266">
                        <c:v>42947</c:v>
                      </c:pt>
                      <c:pt idx="267">
                        <c:v>42978</c:v>
                      </c:pt>
                      <c:pt idx="268">
                        <c:v>43008</c:v>
                      </c:pt>
                      <c:pt idx="269">
                        <c:v>43039</c:v>
                      </c:pt>
                      <c:pt idx="270">
                        <c:v>43069</c:v>
                      </c:pt>
                      <c:pt idx="271">
                        <c:v>43100</c:v>
                      </c:pt>
                      <c:pt idx="272">
                        <c:v>43131</c:v>
                      </c:pt>
                      <c:pt idx="273">
                        <c:v>43159</c:v>
                      </c:pt>
                      <c:pt idx="274">
                        <c:v>43190</c:v>
                      </c:pt>
                      <c:pt idx="275">
                        <c:v>43220</c:v>
                      </c:pt>
                      <c:pt idx="276">
                        <c:v>43251</c:v>
                      </c:pt>
                      <c:pt idx="277">
                        <c:v>43281</c:v>
                      </c:pt>
                      <c:pt idx="278">
                        <c:v>43312</c:v>
                      </c:pt>
                      <c:pt idx="279">
                        <c:v>43343</c:v>
                      </c:pt>
                      <c:pt idx="280">
                        <c:v>43373</c:v>
                      </c:pt>
                      <c:pt idx="281">
                        <c:v>43404</c:v>
                      </c:pt>
                      <c:pt idx="282">
                        <c:v>43434</c:v>
                      </c:pt>
                      <c:pt idx="283">
                        <c:v>43465</c:v>
                      </c:pt>
                      <c:pt idx="284">
                        <c:v>43496</c:v>
                      </c:pt>
                      <c:pt idx="285">
                        <c:v>43524</c:v>
                      </c:pt>
                      <c:pt idx="286">
                        <c:v>43555</c:v>
                      </c:pt>
                      <c:pt idx="287">
                        <c:v>43585</c:v>
                      </c:pt>
                      <c:pt idx="288">
                        <c:v>43616</c:v>
                      </c:pt>
                      <c:pt idx="289">
                        <c:v>43646</c:v>
                      </c:pt>
                      <c:pt idx="290">
                        <c:v>43677</c:v>
                      </c:pt>
                      <c:pt idx="291">
                        <c:v>43708</c:v>
                      </c:pt>
                      <c:pt idx="292">
                        <c:v>43738</c:v>
                      </c:pt>
                      <c:pt idx="293">
                        <c:v>43769</c:v>
                      </c:pt>
                      <c:pt idx="294">
                        <c:v>43799</c:v>
                      </c:pt>
                      <c:pt idx="295">
                        <c:v>43830</c:v>
                      </c:pt>
                      <c:pt idx="296">
                        <c:v>43861</c:v>
                      </c:pt>
                      <c:pt idx="297">
                        <c:v>43890</c:v>
                      </c:pt>
                      <c:pt idx="298">
                        <c:v>43921</c:v>
                      </c:pt>
                      <c:pt idx="299">
                        <c:v>43951</c:v>
                      </c:pt>
                    </c:numCache>
                  </c:numRef>
                </c:val>
                <c:smooth val="1"/>
                <c:extLst>
                  <c:ext xmlns:c16="http://schemas.microsoft.com/office/drawing/2014/chart" uri="{C3380CC4-5D6E-409C-BE32-E72D297353CC}">
                    <c16:uniqueId val="{00000001-BA07-431C-8A0B-B91FECB1CBF7}"/>
                  </c:ext>
                </c:extLst>
              </c15:ser>
            </c15:filteredLineSeries>
            <c15:filteredLineSeries>
              <c15:ser>
                <c:idx val="1"/>
                <c:order val="1"/>
                <c:tx>
                  <c:strRef>
                    <c:extLst xmlns:c15="http://schemas.microsoft.com/office/drawing/2012/chart">
                      <c:ext xmlns:c15="http://schemas.microsoft.com/office/drawing/2012/chart" uri="{02D57815-91ED-43cb-92C2-25804820EDAC}">
                        <c15:formulaRef>
                          <c15:sqref>'leading&amp;expectations graph'!$B$1</c15:sqref>
                        </c15:formulaRef>
                      </c:ext>
                    </c:extLst>
                    <c:strCache>
                      <c:ptCount val="1"/>
                      <c:pt idx="0">
                        <c:v>COMFBTWR Index</c:v>
                      </c:pt>
                    </c:strCache>
                  </c:strRef>
                </c:tx>
                <c:spPr>
                  <a:ln w="28575" cap="rnd">
                    <a:solidFill>
                      <a:schemeClr val="accent2"/>
                    </a:solidFill>
                    <a:round/>
                  </a:ln>
                  <a:effectLst/>
                </c:spPr>
                <c:marker>
                  <c:symbol val="none"/>
                </c:marker>
                <c:cat>
                  <c:numRef>
                    <c:extLst xmlns:c15="http://schemas.microsoft.com/office/drawing/2012/chart">
                      <c:ext xmlns:c15="http://schemas.microsoft.com/office/drawing/2012/chart" uri="{02D57815-91ED-43cb-92C2-25804820EDAC}">
                        <c15:formulaRef>
                          <c15:sqref>'leading&amp;expectations graph'!$A$2:$A$301</c15:sqref>
                        </c15:formulaRef>
                      </c:ext>
                    </c:extLst>
                    <c:numCache>
                      <c:formatCode>yyyy</c:formatCode>
                      <c:ptCount val="300"/>
                      <c:pt idx="0">
                        <c:v>34850</c:v>
                      </c:pt>
                      <c:pt idx="1">
                        <c:v>34880</c:v>
                      </c:pt>
                      <c:pt idx="2">
                        <c:v>34911</c:v>
                      </c:pt>
                      <c:pt idx="3">
                        <c:v>34942</c:v>
                      </c:pt>
                      <c:pt idx="4">
                        <c:v>34972</c:v>
                      </c:pt>
                      <c:pt idx="5">
                        <c:v>35003</c:v>
                      </c:pt>
                      <c:pt idx="6">
                        <c:v>35033</c:v>
                      </c:pt>
                      <c:pt idx="7">
                        <c:v>35064</c:v>
                      </c:pt>
                      <c:pt idx="8">
                        <c:v>35095</c:v>
                      </c:pt>
                      <c:pt idx="9">
                        <c:v>35124</c:v>
                      </c:pt>
                      <c:pt idx="10">
                        <c:v>35155</c:v>
                      </c:pt>
                      <c:pt idx="11">
                        <c:v>35185</c:v>
                      </c:pt>
                      <c:pt idx="12">
                        <c:v>35216</c:v>
                      </c:pt>
                      <c:pt idx="13">
                        <c:v>35246</c:v>
                      </c:pt>
                      <c:pt idx="14">
                        <c:v>35277</c:v>
                      </c:pt>
                      <c:pt idx="15">
                        <c:v>35308</c:v>
                      </c:pt>
                      <c:pt idx="16">
                        <c:v>35338</c:v>
                      </c:pt>
                      <c:pt idx="17">
                        <c:v>35369</c:v>
                      </c:pt>
                      <c:pt idx="18">
                        <c:v>35399</c:v>
                      </c:pt>
                      <c:pt idx="19">
                        <c:v>35430</c:v>
                      </c:pt>
                      <c:pt idx="20">
                        <c:v>35461</c:v>
                      </c:pt>
                      <c:pt idx="21">
                        <c:v>35489</c:v>
                      </c:pt>
                      <c:pt idx="22">
                        <c:v>35520</c:v>
                      </c:pt>
                      <c:pt idx="23">
                        <c:v>35550</c:v>
                      </c:pt>
                      <c:pt idx="24">
                        <c:v>35581</c:v>
                      </c:pt>
                      <c:pt idx="25">
                        <c:v>35611</c:v>
                      </c:pt>
                      <c:pt idx="26">
                        <c:v>35642</c:v>
                      </c:pt>
                      <c:pt idx="27">
                        <c:v>35673</c:v>
                      </c:pt>
                      <c:pt idx="28">
                        <c:v>35703</c:v>
                      </c:pt>
                      <c:pt idx="29">
                        <c:v>35734</c:v>
                      </c:pt>
                      <c:pt idx="30">
                        <c:v>35764</c:v>
                      </c:pt>
                      <c:pt idx="31">
                        <c:v>35795</c:v>
                      </c:pt>
                      <c:pt idx="32">
                        <c:v>35826</c:v>
                      </c:pt>
                      <c:pt idx="33">
                        <c:v>35854</c:v>
                      </c:pt>
                      <c:pt idx="34">
                        <c:v>35885</c:v>
                      </c:pt>
                      <c:pt idx="35">
                        <c:v>35915</c:v>
                      </c:pt>
                      <c:pt idx="36">
                        <c:v>35946</c:v>
                      </c:pt>
                      <c:pt idx="37">
                        <c:v>35976</c:v>
                      </c:pt>
                      <c:pt idx="38">
                        <c:v>36007</c:v>
                      </c:pt>
                      <c:pt idx="39">
                        <c:v>36038</c:v>
                      </c:pt>
                      <c:pt idx="40">
                        <c:v>36068</c:v>
                      </c:pt>
                      <c:pt idx="41">
                        <c:v>36099</c:v>
                      </c:pt>
                      <c:pt idx="42">
                        <c:v>36129</c:v>
                      </c:pt>
                      <c:pt idx="43">
                        <c:v>36160</c:v>
                      </c:pt>
                      <c:pt idx="44">
                        <c:v>36191</c:v>
                      </c:pt>
                      <c:pt idx="45">
                        <c:v>36219</c:v>
                      </c:pt>
                      <c:pt idx="46">
                        <c:v>36250</c:v>
                      </c:pt>
                      <c:pt idx="47">
                        <c:v>36280</c:v>
                      </c:pt>
                      <c:pt idx="48">
                        <c:v>36311</c:v>
                      </c:pt>
                      <c:pt idx="49">
                        <c:v>36341</c:v>
                      </c:pt>
                      <c:pt idx="50">
                        <c:v>36372</c:v>
                      </c:pt>
                      <c:pt idx="51">
                        <c:v>36403</c:v>
                      </c:pt>
                      <c:pt idx="52">
                        <c:v>36433</c:v>
                      </c:pt>
                      <c:pt idx="53">
                        <c:v>36464</c:v>
                      </c:pt>
                      <c:pt idx="54">
                        <c:v>36494</c:v>
                      </c:pt>
                      <c:pt idx="55">
                        <c:v>36525</c:v>
                      </c:pt>
                      <c:pt idx="56">
                        <c:v>36556</c:v>
                      </c:pt>
                      <c:pt idx="57">
                        <c:v>36585</c:v>
                      </c:pt>
                      <c:pt idx="58">
                        <c:v>36616</c:v>
                      </c:pt>
                      <c:pt idx="59">
                        <c:v>36646</c:v>
                      </c:pt>
                      <c:pt idx="60">
                        <c:v>36677</c:v>
                      </c:pt>
                      <c:pt idx="61">
                        <c:v>36707</c:v>
                      </c:pt>
                      <c:pt idx="62">
                        <c:v>36738</c:v>
                      </c:pt>
                      <c:pt idx="63">
                        <c:v>36769</c:v>
                      </c:pt>
                      <c:pt idx="64">
                        <c:v>36799</c:v>
                      </c:pt>
                      <c:pt idx="65">
                        <c:v>36830</c:v>
                      </c:pt>
                      <c:pt idx="66">
                        <c:v>36860</c:v>
                      </c:pt>
                      <c:pt idx="67">
                        <c:v>36891</c:v>
                      </c:pt>
                      <c:pt idx="68">
                        <c:v>36922</c:v>
                      </c:pt>
                      <c:pt idx="69">
                        <c:v>36950</c:v>
                      </c:pt>
                      <c:pt idx="70">
                        <c:v>36981</c:v>
                      </c:pt>
                      <c:pt idx="71">
                        <c:v>37011</c:v>
                      </c:pt>
                      <c:pt idx="72">
                        <c:v>37042</c:v>
                      </c:pt>
                      <c:pt idx="73">
                        <c:v>37072</c:v>
                      </c:pt>
                      <c:pt idx="74">
                        <c:v>37103</c:v>
                      </c:pt>
                      <c:pt idx="75">
                        <c:v>37134</c:v>
                      </c:pt>
                      <c:pt idx="76">
                        <c:v>37164</c:v>
                      </c:pt>
                      <c:pt idx="77">
                        <c:v>37195</c:v>
                      </c:pt>
                      <c:pt idx="78">
                        <c:v>37225</c:v>
                      </c:pt>
                      <c:pt idx="79">
                        <c:v>37256</c:v>
                      </c:pt>
                      <c:pt idx="80">
                        <c:v>37287</c:v>
                      </c:pt>
                      <c:pt idx="81">
                        <c:v>37315</c:v>
                      </c:pt>
                      <c:pt idx="82">
                        <c:v>37346</c:v>
                      </c:pt>
                      <c:pt idx="83">
                        <c:v>37376</c:v>
                      </c:pt>
                      <c:pt idx="84">
                        <c:v>37407</c:v>
                      </c:pt>
                      <c:pt idx="85">
                        <c:v>37437</c:v>
                      </c:pt>
                      <c:pt idx="86">
                        <c:v>37468</c:v>
                      </c:pt>
                      <c:pt idx="87">
                        <c:v>37499</c:v>
                      </c:pt>
                      <c:pt idx="88">
                        <c:v>37529</c:v>
                      </c:pt>
                      <c:pt idx="89">
                        <c:v>37560</c:v>
                      </c:pt>
                      <c:pt idx="90">
                        <c:v>37590</c:v>
                      </c:pt>
                      <c:pt idx="91">
                        <c:v>37621</c:v>
                      </c:pt>
                      <c:pt idx="92">
                        <c:v>37652</c:v>
                      </c:pt>
                      <c:pt idx="93">
                        <c:v>37680</c:v>
                      </c:pt>
                      <c:pt idx="94">
                        <c:v>37711</c:v>
                      </c:pt>
                      <c:pt idx="95">
                        <c:v>37741</c:v>
                      </c:pt>
                      <c:pt idx="96">
                        <c:v>37772</c:v>
                      </c:pt>
                      <c:pt idx="97">
                        <c:v>37802</c:v>
                      </c:pt>
                      <c:pt idx="98">
                        <c:v>37833</c:v>
                      </c:pt>
                      <c:pt idx="99">
                        <c:v>37864</c:v>
                      </c:pt>
                      <c:pt idx="100">
                        <c:v>37894</c:v>
                      </c:pt>
                      <c:pt idx="101">
                        <c:v>37925</c:v>
                      </c:pt>
                      <c:pt idx="102">
                        <c:v>37955</c:v>
                      </c:pt>
                      <c:pt idx="103">
                        <c:v>37986</c:v>
                      </c:pt>
                      <c:pt idx="104">
                        <c:v>38017</c:v>
                      </c:pt>
                      <c:pt idx="105">
                        <c:v>38046</c:v>
                      </c:pt>
                      <c:pt idx="106">
                        <c:v>38077</c:v>
                      </c:pt>
                      <c:pt idx="107">
                        <c:v>38107</c:v>
                      </c:pt>
                      <c:pt idx="108">
                        <c:v>38138</c:v>
                      </c:pt>
                      <c:pt idx="109">
                        <c:v>38168</c:v>
                      </c:pt>
                      <c:pt idx="110">
                        <c:v>38199</c:v>
                      </c:pt>
                      <c:pt idx="111">
                        <c:v>38230</c:v>
                      </c:pt>
                      <c:pt idx="112">
                        <c:v>38260</c:v>
                      </c:pt>
                      <c:pt idx="113">
                        <c:v>38291</c:v>
                      </c:pt>
                      <c:pt idx="114">
                        <c:v>38321</c:v>
                      </c:pt>
                      <c:pt idx="115">
                        <c:v>38352</c:v>
                      </c:pt>
                      <c:pt idx="116">
                        <c:v>38383</c:v>
                      </c:pt>
                      <c:pt idx="117">
                        <c:v>38411</c:v>
                      </c:pt>
                      <c:pt idx="118">
                        <c:v>38442</c:v>
                      </c:pt>
                      <c:pt idx="119">
                        <c:v>38472</c:v>
                      </c:pt>
                      <c:pt idx="120">
                        <c:v>38503</c:v>
                      </c:pt>
                      <c:pt idx="121">
                        <c:v>38533</c:v>
                      </c:pt>
                      <c:pt idx="122">
                        <c:v>38564</c:v>
                      </c:pt>
                      <c:pt idx="123">
                        <c:v>38595</c:v>
                      </c:pt>
                      <c:pt idx="124">
                        <c:v>38625</c:v>
                      </c:pt>
                      <c:pt idx="125">
                        <c:v>38656</c:v>
                      </c:pt>
                      <c:pt idx="126">
                        <c:v>38686</c:v>
                      </c:pt>
                      <c:pt idx="127">
                        <c:v>38717</c:v>
                      </c:pt>
                      <c:pt idx="128">
                        <c:v>38748</c:v>
                      </c:pt>
                      <c:pt idx="129">
                        <c:v>38776</c:v>
                      </c:pt>
                      <c:pt idx="130">
                        <c:v>38807</c:v>
                      </c:pt>
                      <c:pt idx="131">
                        <c:v>38837</c:v>
                      </c:pt>
                      <c:pt idx="132">
                        <c:v>38868</c:v>
                      </c:pt>
                      <c:pt idx="133">
                        <c:v>38898</c:v>
                      </c:pt>
                      <c:pt idx="134">
                        <c:v>38929</c:v>
                      </c:pt>
                      <c:pt idx="135">
                        <c:v>38960</c:v>
                      </c:pt>
                      <c:pt idx="136">
                        <c:v>38990</c:v>
                      </c:pt>
                      <c:pt idx="137">
                        <c:v>39021</c:v>
                      </c:pt>
                      <c:pt idx="138">
                        <c:v>39051</c:v>
                      </c:pt>
                      <c:pt idx="139">
                        <c:v>39082</c:v>
                      </c:pt>
                      <c:pt idx="140">
                        <c:v>39113</c:v>
                      </c:pt>
                      <c:pt idx="141">
                        <c:v>39141</c:v>
                      </c:pt>
                      <c:pt idx="142">
                        <c:v>39172</c:v>
                      </c:pt>
                      <c:pt idx="143">
                        <c:v>39202</c:v>
                      </c:pt>
                      <c:pt idx="144">
                        <c:v>39233</c:v>
                      </c:pt>
                      <c:pt idx="145">
                        <c:v>39263</c:v>
                      </c:pt>
                      <c:pt idx="146">
                        <c:v>39294</c:v>
                      </c:pt>
                      <c:pt idx="147">
                        <c:v>39325</c:v>
                      </c:pt>
                      <c:pt idx="148">
                        <c:v>39355</c:v>
                      </c:pt>
                      <c:pt idx="149">
                        <c:v>39386</c:v>
                      </c:pt>
                      <c:pt idx="150">
                        <c:v>39416</c:v>
                      </c:pt>
                      <c:pt idx="151">
                        <c:v>39447</c:v>
                      </c:pt>
                      <c:pt idx="152">
                        <c:v>39478</c:v>
                      </c:pt>
                      <c:pt idx="153">
                        <c:v>39507</c:v>
                      </c:pt>
                      <c:pt idx="154">
                        <c:v>39538</c:v>
                      </c:pt>
                      <c:pt idx="155">
                        <c:v>39568</c:v>
                      </c:pt>
                      <c:pt idx="156">
                        <c:v>39599</c:v>
                      </c:pt>
                      <c:pt idx="157">
                        <c:v>39629</c:v>
                      </c:pt>
                      <c:pt idx="158">
                        <c:v>39660</c:v>
                      </c:pt>
                      <c:pt idx="159">
                        <c:v>39691</c:v>
                      </c:pt>
                      <c:pt idx="160">
                        <c:v>39721</c:v>
                      </c:pt>
                      <c:pt idx="161">
                        <c:v>39752</c:v>
                      </c:pt>
                      <c:pt idx="162">
                        <c:v>39782</c:v>
                      </c:pt>
                      <c:pt idx="163">
                        <c:v>39813</c:v>
                      </c:pt>
                      <c:pt idx="164">
                        <c:v>39844</c:v>
                      </c:pt>
                      <c:pt idx="165">
                        <c:v>39872</c:v>
                      </c:pt>
                      <c:pt idx="166">
                        <c:v>39903</c:v>
                      </c:pt>
                      <c:pt idx="167">
                        <c:v>39933</c:v>
                      </c:pt>
                      <c:pt idx="168">
                        <c:v>39964</c:v>
                      </c:pt>
                      <c:pt idx="169">
                        <c:v>39994</c:v>
                      </c:pt>
                      <c:pt idx="170">
                        <c:v>40025</c:v>
                      </c:pt>
                      <c:pt idx="171">
                        <c:v>40056</c:v>
                      </c:pt>
                      <c:pt idx="172">
                        <c:v>40086</c:v>
                      </c:pt>
                      <c:pt idx="173">
                        <c:v>40117</c:v>
                      </c:pt>
                      <c:pt idx="174">
                        <c:v>40147</c:v>
                      </c:pt>
                      <c:pt idx="175">
                        <c:v>40178</c:v>
                      </c:pt>
                      <c:pt idx="176">
                        <c:v>40209</c:v>
                      </c:pt>
                      <c:pt idx="177">
                        <c:v>40237</c:v>
                      </c:pt>
                      <c:pt idx="178">
                        <c:v>40268</c:v>
                      </c:pt>
                      <c:pt idx="179">
                        <c:v>40298</c:v>
                      </c:pt>
                      <c:pt idx="180">
                        <c:v>40329</c:v>
                      </c:pt>
                      <c:pt idx="181">
                        <c:v>40359</c:v>
                      </c:pt>
                      <c:pt idx="182">
                        <c:v>40390</c:v>
                      </c:pt>
                      <c:pt idx="183">
                        <c:v>40421</c:v>
                      </c:pt>
                      <c:pt idx="184">
                        <c:v>40451</c:v>
                      </c:pt>
                      <c:pt idx="185">
                        <c:v>40482</c:v>
                      </c:pt>
                      <c:pt idx="186">
                        <c:v>40512</c:v>
                      </c:pt>
                      <c:pt idx="187">
                        <c:v>40543</c:v>
                      </c:pt>
                      <c:pt idx="188">
                        <c:v>40574</c:v>
                      </c:pt>
                      <c:pt idx="189">
                        <c:v>40602</c:v>
                      </c:pt>
                      <c:pt idx="190">
                        <c:v>40633</c:v>
                      </c:pt>
                      <c:pt idx="191">
                        <c:v>40663</c:v>
                      </c:pt>
                      <c:pt idx="192">
                        <c:v>40694</c:v>
                      </c:pt>
                      <c:pt idx="193">
                        <c:v>40724</c:v>
                      </c:pt>
                      <c:pt idx="194">
                        <c:v>40755</c:v>
                      </c:pt>
                      <c:pt idx="195">
                        <c:v>40786</c:v>
                      </c:pt>
                      <c:pt idx="196">
                        <c:v>40816</c:v>
                      </c:pt>
                      <c:pt idx="197">
                        <c:v>40847</c:v>
                      </c:pt>
                      <c:pt idx="198">
                        <c:v>40877</c:v>
                      </c:pt>
                      <c:pt idx="199">
                        <c:v>40908</c:v>
                      </c:pt>
                      <c:pt idx="200">
                        <c:v>40939</c:v>
                      </c:pt>
                      <c:pt idx="201">
                        <c:v>40968</c:v>
                      </c:pt>
                      <c:pt idx="202">
                        <c:v>40999</c:v>
                      </c:pt>
                      <c:pt idx="203">
                        <c:v>41029</c:v>
                      </c:pt>
                      <c:pt idx="204">
                        <c:v>41060</c:v>
                      </c:pt>
                      <c:pt idx="205">
                        <c:v>41090</c:v>
                      </c:pt>
                      <c:pt idx="206">
                        <c:v>41121</c:v>
                      </c:pt>
                      <c:pt idx="207">
                        <c:v>41152</c:v>
                      </c:pt>
                      <c:pt idx="208">
                        <c:v>41182</c:v>
                      </c:pt>
                      <c:pt idx="209">
                        <c:v>41213</c:v>
                      </c:pt>
                      <c:pt idx="210">
                        <c:v>41243</c:v>
                      </c:pt>
                      <c:pt idx="211">
                        <c:v>41274</c:v>
                      </c:pt>
                      <c:pt idx="212">
                        <c:v>41305</c:v>
                      </c:pt>
                      <c:pt idx="213">
                        <c:v>41333</c:v>
                      </c:pt>
                      <c:pt idx="214">
                        <c:v>41364</c:v>
                      </c:pt>
                      <c:pt idx="215">
                        <c:v>41394</c:v>
                      </c:pt>
                      <c:pt idx="216">
                        <c:v>41425</c:v>
                      </c:pt>
                      <c:pt idx="217">
                        <c:v>41455</c:v>
                      </c:pt>
                      <c:pt idx="218">
                        <c:v>41486</c:v>
                      </c:pt>
                      <c:pt idx="219">
                        <c:v>41517</c:v>
                      </c:pt>
                      <c:pt idx="220">
                        <c:v>41547</c:v>
                      </c:pt>
                      <c:pt idx="221">
                        <c:v>41578</c:v>
                      </c:pt>
                      <c:pt idx="222">
                        <c:v>41608</c:v>
                      </c:pt>
                      <c:pt idx="223">
                        <c:v>41639</c:v>
                      </c:pt>
                      <c:pt idx="224">
                        <c:v>41670</c:v>
                      </c:pt>
                      <c:pt idx="225">
                        <c:v>41698</c:v>
                      </c:pt>
                      <c:pt idx="226">
                        <c:v>41729</c:v>
                      </c:pt>
                      <c:pt idx="227">
                        <c:v>41759</c:v>
                      </c:pt>
                      <c:pt idx="228">
                        <c:v>41790</c:v>
                      </c:pt>
                      <c:pt idx="229">
                        <c:v>41820</c:v>
                      </c:pt>
                      <c:pt idx="230">
                        <c:v>41851</c:v>
                      </c:pt>
                      <c:pt idx="231">
                        <c:v>41882</c:v>
                      </c:pt>
                      <c:pt idx="232">
                        <c:v>41912</c:v>
                      </c:pt>
                      <c:pt idx="233">
                        <c:v>41943</c:v>
                      </c:pt>
                      <c:pt idx="234">
                        <c:v>41973</c:v>
                      </c:pt>
                      <c:pt idx="235">
                        <c:v>42004</c:v>
                      </c:pt>
                      <c:pt idx="236">
                        <c:v>42035</c:v>
                      </c:pt>
                      <c:pt idx="237">
                        <c:v>42063</c:v>
                      </c:pt>
                      <c:pt idx="238">
                        <c:v>42094</c:v>
                      </c:pt>
                      <c:pt idx="239">
                        <c:v>42124</c:v>
                      </c:pt>
                      <c:pt idx="240">
                        <c:v>42155</c:v>
                      </c:pt>
                      <c:pt idx="241">
                        <c:v>42185</c:v>
                      </c:pt>
                      <c:pt idx="242">
                        <c:v>42216</c:v>
                      </c:pt>
                      <c:pt idx="243">
                        <c:v>42247</c:v>
                      </c:pt>
                      <c:pt idx="244">
                        <c:v>42277</c:v>
                      </c:pt>
                      <c:pt idx="245">
                        <c:v>42308</c:v>
                      </c:pt>
                      <c:pt idx="246">
                        <c:v>42338</c:v>
                      </c:pt>
                      <c:pt idx="247">
                        <c:v>42369</c:v>
                      </c:pt>
                      <c:pt idx="248">
                        <c:v>42400</c:v>
                      </c:pt>
                      <c:pt idx="249">
                        <c:v>42429</c:v>
                      </c:pt>
                      <c:pt idx="250">
                        <c:v>42460</c:v>
                      </c:pt>
                      <c:pt idx="251">
                        <c:v>42490</c:v>
                      </c:pt>
                      <c:pt idx="252">
                        <c:v>42521</c:v>
                      </c:pt>
                      <c:pt idx="253">
                        <c:v>42551</c:v>
                      </c:pt>
                      <c:pt idx="254">
                        <c:v>42582</c:v>
                      </c:pt>
                      <c:pt idx="255">
                        <c:v>42613</c:v>
                      </c:pt>
                      <c:pt idx="256">
                        <c:v>42643</c:v>
                      </c:pt>
                      <c:pt idx="257">
                        <c:v>42674</c:v>
                      </c:pt>
                      <c:pt idx="258">
                        <c:v>42704</c:v>
                      </c:pt>
                      <c:pt idx="259">
                        <c:v>42735</c:v>
                      </c:pt>
                      <c:pt idx="260">
                        <c:v>42766</c:v>
                      </c:pt>
                      <c:pt idx="261">
                        <c:v>42794</c:v>
                      </c:pt>
                      <c:pt idx="262">
                        <c:v>42825</c:v>
                      </c:pt>
                      <c:pt idx="263">
                        <c:v>42855</c:v>
                      </c:pt>
                      <c:pt idx="264">
                        <c:v>42886</c:v>
                      </c:pt>
                      <c:pt idx="265">
                        <c:v>42916</c:v>
                      </c:pt>
                      <c:pt idx="266">
                        <c:v>42947</c:v>
                      </c:pt>
                      <c:pt idx="267">
                        <c:v>42978</c:v>
                      </c:pt>
                      <c:pt idx="268">
                        <c:v>43008</c:v>
                      </c:pt>
                      <c:pt idx="269">
                        <c:v>43039</c:v>
                      </c:pt>
                      <c:pt idx="270">
                        <c:v>43069</c:v>
                      </c:pt>
                      <c:pt idx="271">
                        <c:v>43100</c:v>
                      </c:pt>
                      <c:pt idx="272">
                        <c:v>43131</c:v>
                      </c:pt>
                      <c:pt idx="273">
                        <c:v>43159</c:v>
                      </c:pt>
                      <c:pt idx="274">
                        <c:v>43190</c:v>
                      </c:pt>
                      <c:pt idx="275">
                        <c:v>43220</c:v>
                      </c:pt>
                      <c:pt idx="276">
                        <c:v>43251</c:v>
                      </c:pt>
                      <c:pt idx="277">
                        <c:v>43281</c:v>
                      </c:pt>
                      <c:pt idx="278">
                        <c:v>43312</c:v>
                      </c:pt>
                      <c:pt idx="279">
                        <c:v>43343</c:v>
                      </c:pt>
                      <c:pt idx="280">
                        <c:v>43373</c:v>
                      </c:pt>
                      <c:pt idx="281">
                        <c:v>43404</c:v>
                      </c:pt>
                      <c:pt idx="282">
                        <c:v>43434</c:v>
                      </c:pt>
                      <c:pt idx="283">
                        <c:v>43465</c:v>
                      </c:pt>
                      <c:pt idx="284">
                        <c:v>43496</c:v>
                      </c:pt>
                      <c:pt idx="285">
                        <c:v>43524</c:v>
                      </c:pt>
                      <c:pt idx="286">
                        <c:v>43555</c:v>
                      </c:pt>
                      <c:pt idx="287">
                        <c:v>43585</c:v>
                      </c:pt>
                      <c:pt idx="288">
                        <c:v>43616</c:v>
                      </c:pt>
                      <c:pt idx="289">
                        <c:v>43646</c:v>
                      </c:pt>
                      <c:pt idx="290">
                        <c:v>43677</c:v>
                      </c:pt>
                      <c:pt idx="291">
                        <c:v>43708</c:v>
                      </c:pt>
                      <c:pt idx="292">
                        <c:v>43738</c:v>
                      </c:pt>
                      <c:pt idx="293">
                        <c:v>43769</c:v>
                      </c:pt>
                      <c:pt idx="294">
                        <c:v>43799</c:v>
                      </c:pt>
                      <c:pt idx="295">
                        <c:v>43830</c:v>
                      </c:pt>
                      <c:pt idx="296">
                        <c:v>43861</c:v>
                      </c:pt>
                      <c:pt idx="297">
                        <c:v>43890</c:v>
                      </c:pt>
                      <c:pt idx="298">
                        <c:v>43921</c:v>
                      </c:pt>
                      <c:pt idx="299">
                        <c:v>43951</c:v>
                      </c:pt>
                    </c:numCache>
                  </c:numRef>
                </c:cat>
                <c:val>
                  <c:numRef>
                    <c:extLst xmlns:c15="http://schemas.microsoft.com/office/drawing/2012/chart">
                      <c:ext xmlns:c15="http://schemas.microsoft.com/office/drawing/2012/chart" uri="{02D57815-91ED-43cb-92C2-25804820EDAC}">
                        <c15:formulaRef>
                          <c15:sqref>'leading&amp;expectations graph'!$B$2:$B$366</c15:sqref>
                        </c15:formulaRef>
                      </c:ext>
                    </c:extLst>
                    <c:numCache>
                      <c:formatCode>General</c:formatCode>
                      <c:ptCount val="365"/>
                      <c:pt idx="0">
                        <c:v>0</c:v>
                      </c:pt>
                      <c:pt idx="1">
                        <c:v>4.0539999999999976</c:v>
                      </c:pt>
                      <c:pt idx="2">
                        <c:v>-1.351</c:v>
                      </c:pt>
                      <c:pt idx="3">
                        <c:v>8.1080000000000005</c:v>
                      </c:pt>
                      <c:pt idx="5">
                        <c:v>2.7029999999999998</c:v>
                      </c:pt>
                      <c:pt idx="10">
                        <c:v>-1.351</c:v>
                      </c:pt>
                      <c:pt idx="11">
                        <c:v>0</c:v>
                      </c:pt>
                      <c:pt idx="12">
                        <c:v>-5.4050000000000002</c:v>
                      </c:pt>
                      <c:pt idx="13">
                        <c:v>-8.1080000000000005</c:v>
                      </c:pt>
                      <c:pt idx="14">
                        <c:v>0</c:v>
                      </c:pt>
                      <c:pt idx="16">
                        <c:v>24.324000000000009</c:v>
                      </c:pt>
                      <c:pt idx="17">
                        <c:v>27.027000000000001</c:v>
                      </c:pt>
                      <c:pt idx="20">
                        <c:v>27.027000000000001</c:v>
                      </c:pt>
                      <c:pt idx="21">
                        <c:v>28.378</c:v>
                      </c:pt>
                      <c:pt idx="22">
                        <c:v>20.27</c:v>
                      </c:pt>
                      <c:pt idx="25">
                        <c:v>31.081</c:v>
                      </c:pt>
                      <c:pt idx="27">
                        <c:v>39.189</c:v>
                      </c:pt>
                      <c:pt idx="29">
                        <c:v>28.378</c:v>
                      </c:pt>
                      <c:pt idx="35">
                        <c:v>47.297000000000011</c:v>
                      </c:pt>
                      <c:pt idx="36">
                        <c:v>48.649000000000001</c:v>
                      </c:pt>
                      <c:pt idx="37">
                        <c:v>47.297000000000011</c:v>
                      </c:pt>
                      <c:pt idx="40">
                        <c:v>28.378</c:v>
                      </c:pt>
                      <c:pt idx="41">
                        <c:v>24.324000000000009</c:v>
                      </c:pt>
                      <c:pt idx="42">
                        <c:v>33.784000000000013</c:v>
                      </c:pt>
                      <c:pt idx="44">
                        <c:v>43.243000000000002</c:v>
                      </c:pt>
                      <c:pt idx="48">
                        <c:v>31.081</c:v>
                      </c:pt>
                      <c:pt idx="52">
                        <c:v>32.432000000000002</c:v>
                      </c:pt>
                      <c:pt idx="62">
                        <c:v>24.324000000000009</c:v>
                      </c:pt>
                      <c:pt idx="68">
                        <c:v>-4.0539999999999976</c:v>
                      </c:pt>
                      <c:pt idx="69">
                        <c:v>-9.4589999999999996</c:v>
                      </c:pt>
                      <c:pt idx="70">
                        <c:v>-14.865</c:v>
                      </c:pt>
                      <c:pt idx="71">
                        <c:v>-8.1080000000000005</c:v>
                      </c:pt>
                      <c:pt idx="72">
                        <c:v>-12.162000000000001</c:v>
                      </c:pt>
                      <c:pt idx="73">
                        <c:v>-2.7029999999999998</c:v>
                      </c:pt>
                      <c:pt idx="74">
                        <c:v>-2.7029999999999998</c:v>
                      </c:pt>
                      <c:pt idx="75">
                        <c:v>-5.4050000000000002</c:v>
                      </c:pt>
                      <c:pt idx="76">
                        <c:v>-13.513999999999999</c:v>
                      </c:pt>
                      <c:pt idx="77">
                        <c:v>-6.7569999999999997</c:v>
                      </c:pt>
                      <c:pt idx="78">
                        <c:v>-8.1080000000000005</c:v>
                      </c:pt>
                      <c:pt idx="79">
                        <c:v>16.216000000000001</c:v>
                      </c:pt>
                      <c:pt idx="80">
                        <c:v>20.27</c:v>
                      </c:pt>
                      <c:pt idx="81">
                        <c:v>35.134999999999998</c:v>
                      </c:pt>
                      <c:pt idx="82">
                        <c:v>70.27</c:v>
                      </c:pt>
                      <c:pt idx="83">
                        <c:v>45.946000000000012</c:v>
                      </c:pt>
                      <c:pt idx="84">
                        <c:v>45.946000000000012</c:v>
                      </c:pt>
                      <c:pt idx="85">
                        <c:v>31.081</c:v>
                      </c:pt>
                      <c:pt idx="86">
                        <c:v>14.865</c:v>
                      </c:pt>
                      <c:pt idx="87">
                        <c:v>2.7029999999999998</c:v>
                      </c:pt>
                      <c:pt idx="88">
                        <c:v>10.811</c:v>
                      </c:pt>
                      <c:pt idx="89">
                        <c:v>-12.162000000000001</c:v>
                      </c:pt>
                      <c:pt idx="90">
                        <c:v>5.4050000000000002</c:v>
                      </c:pt>
                      <c:pt idx="91">
                        <c:v>13.513999999999999</c:v>
                      </c:pt>
                      <c:pt idx="92">
                        <c:v>1.351</c:v>
                      </c:pt>
                      <c:pt idx="93">
                        <c:v>2.7029999999999998</c:v>
                      </c:pt>
                      <c:pt idx="94">
                        <c:v>-22.972999999999999</c:v>
                      </c:pt>
                      <c:pt idx="95">
                        <c:v>12.162000000000001</c:v>
                      </c:pt>
                      <c:pt idx="96">
                        <c:v>14.865</c:v>
                      </c:pt>
                      <c:pt idx="97">
                        <c:v>25.675999999999991</c:v>
                      </c:pt>
                      <c:pt idx="98">
                        <c:v>10.811</c:v>
                      </c:pt>
                      <c:pt idx="99">
                        <c:v>18.919</c:v>
                      </c:pt>
                      <c:pt idx="100">
                        <c:v>13.513999999999999</c:v>
                      </c:pt>
                      <c:pt idx="101">
                        <c:v>28.378</c:v>
                      </c:pt>
                      <c:pt idx="102">
                        <c:v>37.838000000000001</c:v>
                      </c:pt>
                      <c:pt idx="103">
                        <c:v>44.594999999999999</c:v>
                      </c:pt>
                      <c:pt idx="104">
                        <c:v>41.892000000000003</c:v>
                      </c:pt>
                      <c:pt idx="105">
                        <c:v>21.622</c:v>
                      </c:pt>
                      <c:pt idx="106">
                        <c:v>8.1080000000000005</c:v>
                      </c:pt>
                      <c:pt idx="107">
                        <c:v>17.568000000000001</c:v>
                      </c:pt>
                      <c:pt idx="108">
                        <c:v>10.811</c:v>
                      </c:pt>
                      <c:pt idx="109">
                        <c:v>21.622</c:v>
                      </c:pt>
                      <c:pt idx="110">
                        <c:v>22.972999999999999</c:v>
                      </c:pt>
                      <c:pt idx="111">
                        <c:v>13.513999999999999</c:v>
                      </c:pt>
                      <c:pt idx="112">
                        <c:v>17.568000000000001</c:v>
                      </c:pt>
                      <c:pt idx="113">
                        <c:v>13.513999999999999</c:v>
                      </c:pt>
                      <c:pt idx="114">
                        <c:v>25.675999999999991</c:v>
                      </c:pt>
                      <c:pt idx="115">
                        <c:v>29.73</c:v>
                      </c:pt>
                      <c:pt idx="116">
                        <c:v>16.216000000000001</c:v>
                      </c:pt>
                      <c:pt idx="117">
                        <c:v>-1.351</c:v>
                      </c:pt>
                      <c:pt idx="118">
                        <c:v>9.4589999999999996</c:v>
                      </c:pt>
                      <c:pt idx="119">
                        <c:v>-16.216000000000001</c:v>
                      </c:pt>
                      <c:pt idx="120">
                        <c:v>-13.513999999999999</c:v>
                      </c:pt>
                      <c:pt idx="121">
                        <c:v>-2.7029999999999998</c:v>
                      </c:pt>
                      <c:pt idx="122">
                        <c:v>1.351</c:v>
                      </c:pt>
                      <c:pt idx="123">
                        <c:v>-2.7029999999999998</c:v>
                      </c:pt>
                      <c:pt idx="124">
                        <c:v>-33.784000000000013</c:v>
                      </c:pt>
                      <c:pt idx="125">
                        <c:v>-32.432000000000002</c:v>
                      </c:pt>
                      <c:pt idx="126">
                        <c:v>-13.513999999999999</c:v>
                      </c:pt>
                      <c:pt idx="127">
                        <c:v>-6.7569999999999997</c:v>
                      </c:pt>
                      <c:pt idx="128">
                        <c:v>5.4050000000000002</c:v>
                      </c:pt>
                      <c:pt idx="129">
                        <c:v>-9.4589999999999996</c:v>
                      </c:pt>
                      <c:pt idx="130">
                        <c:v>-13.513999999999999</c:v>
                      </c:pt>
                      <c:pt idx="131">
                        <c:v>-4.0539999999999976</c:v>
                      </c:pt>
                      <c:pt idx="132">
                        <c:v>-22.972999999999999</c:v>
                      </c:pt>
                      <c:pt idx="133">
                        <c:v>-13.513999999999999</c:v>
                      </c:pt>
                      <c:pt idx="134">
                        <c:v>-16.216000000000001</c:v>
                      </c:pt>
                      <c:pt idx="135">
                        <c:v>-18.919</c:v>
                      </c:pt>
                      <c:pt idx="136">
                        <c:v>-14.865</c:v>
                      </c:pt>
                      <c:pt idx="137">
                        <c:v>-5.4050000000000002</c:v>
                      </c:pt>
                      <c:pt idx="138">
                        <c:v>8.1080000000000005</c:v>
                      </c:pt>
                      <c:pt idx="139">
                        <c:v>10.811</c:v>
                      </c:pt>
                      <c:pt idx="140">
                        <c:v>9.4589999999999996</c:v>
                      </c:pt>
                      <c:pt idx="141">
                        <c:v>-1.351</c:v>
                      </c:pt>
                      <c:pt idx="142">
                        <c:v>-12.162000000000001</c:v>
                      </c:pt>
                      <c:pt idx="143">
                        <c:v>-10.811</c:v>
                      </c:pt>
                      <c:pt idx="144">
                        <c:v>-22.972999999999999</c:v>
                      </c:pt>
                      <c:pt idx="145">
                        <c:v>-22.972999999999999</c:v>
                      </c:pt>
                      <c:pt idx="146">
                        <c:v>-18.919</c:v>
                      </c:pt>
                      <c:pt idx="147">
                        <c:v>-24.324000000000009</c:v>
                      </c:pt>
                      <c:pt idx="148">
                        <c:v>-22.972999999999999</c:v>
                      </c:pt>
                      <c:pt idx="149">
                        <c:v>-29.73</c:v>
                      </c:pt>
                      <c:pt idx="150">
                        <c:v>-47.297000000000011</c:v>
                      </c:pt>
                      <c:pt idx="151">
                        <c:v>-40.540999999999997</c:v>
                      </c:pt>
                      <c:pt idx="152">
                        <c:v>-47.297000000000011</c:v>
                      </c:pt>
                      <c:pt idx="153">
                        <c:v>-39.189</c:v>
                      </c:pt>
                      <c:pt idx="154">
                        <c:v>-54.054000000000002</c:v>
                      </c:pt>
                      <c:pt idx="155">
                        <c:v>-62.161999999999999</c:v>
                      </c:pt>
                      <c:pt idx="156">
                        <c:v>-64.864999999999995</c:v>
                      </c:pt>
                      <c:pt idx="157">
                        <c:v>-60.811</c:v>
                      </c:pt>
                      <c:pt idx="158">
                        <c:v>-70.27</c:v>
                      </c:pt>
                      <c:pt idx="159">
                        <c:v>-35.134999999999998</c:v>
                      </c:pt>
                      <c:pt idx="160">
                        <c:v>-18.919</c:v>
                      </c:pt>
                      <c:pt idx="161">
                        <c:v>-77.027000000000001</c:v>
                      </c:pt>
                      <c:pt idx="162">
                        <c:v>-18.919</c:v>
                      </c:pt>
                      <c:pt idx="163">
                        <c:v>-41.892000000000003</c:v>
                      </c:pt>
                      <c:pt idx="164">
                        <c:v>-41.892000000000003</c:v>
                      </c:pt>
                      <c:pt idx="165">
                        <c:v>-36.485999999999997</c:v>
                      </c:pt>
                      <c:pt idx="166">
                        <c:v>-13.513999999999999</c:v>
                      </c:pt>
                      <c:pt idx="167">
                        <c:v>8.1080000000000005</c:v>
                      </c:pt>
                      <c:pt idx="168">
                        <c:v>33.784000000000013</c:v>
                      </c:pt>
                      <c:pt idx="169">
                        <c:v>22.972999999999999</c:v>
                      </c:pt>
                      <c:pt idx="170">
                        <c:v>14.865</c:v>
                      </c:pt>
                      <c:pt idx="171">
                        <c:v>25.675999999999991</c:v>
                      </c:pt>
                      <c:pt idx="172">
                        <c:v>6.7569999999999997</c:v>
                      </c:pt>
                      <c:pt idx="173">
                        <c:v>27.027000000000001</c:v>
                      </c:pt>
                      <c:pt idx="174">
                        <c:v>27.027000000000001</c:v>
                      </c:pt>
                      <c:pt idx="175">
                        <c:v>31.081</c:v>
                      </c:pt>
                      <c:pt idx="176">
                        <c:v>17.568000000000001</c:v>
                      </c:pt>
                      <c:pt idx="177">
                        <c:v>20.27</c:v>
                      </c:pt>
                      <c:pt idx="178">
                        <c:v>25.675999999999991</c:v>
                      </c:pt>
                      <c:pt idx="179">
                        <c:v>25.675999999999991</c:v>
                      </c:pt>
                      <c:pt idx="180">
                        <c:v>37.838000000000001</c:v>
                      </c:pt>
                      <c:pt idx="181">
                        <c:v>21.622</c:v>
                      </c:pt>
                      <c:pt idx="182">
                        <c:v>20.27</c:v>
                      </c:pt>
                      <c:pt idx="183">
                        <c:v>13.513999999999999</c:v>
                      </c:pt>
                      <c:pt idx="184">
                        <c:v>9.4589999999999996</c:v>
                      </c:pt>
                      <c:pt idx="185">
                        <c:v>16.216000000000001</c:v>
                      </c:pt>
                      <c:pt idx="186">
                        <c:v>22.972999999999999</c:v>
                      </c:pt>
                      <c:pt idx="187">
                        <c:v>32.432000000000002</c:v>
                      </c:pt>
                      <c:pt idx="188">
                        <c:v>45.946000000000012</c:v>
                      </c:pt>
                      <c:pt idx="189">
                        <c:v>39.189</c:v>
                      </c:pt>
                      <c:pt idx="190">
                        <c:v>22.972999999999999</c:v>
                      </c:pt>
                      <c:pt idx="191">
                        <c:v>10.811</c:v>
                      </c:pt>
                      <c:pt idx="192">
                        <c:v>12.162000000000001</c:v>
                      </c:pt>
                      <c:pt idx="193">
                        <c:v>-8.1080000000000005</c:v>
                      </c:pt>
                      <c:pt idx="194">
                        <c:v>4.0539999999999976</c:v>
                      </c:pt>
                      <c:pt idx="195">
                        <c:v>-13.513999999999999</c:v>
                      </c:pt>
                      <c:pt idx="196">
                        <c:v>-12.162000000000001</c:v>
                      </c:pt>
                      <c:pt idx="197">
                        <c:v>-27.027000000000001</c:v>
                      </c:pt>
                      <c:pt idx="198">
                        <c:v>-8.1080000000000005</c:v>
                      </c:pt>
                      <c:pt idx="199">
                        <c:v>10.811</c:v>
                      </c:pt>
                      <c:pt idx="200">
                        <c:v>9.4589999999999996</c:v>
                      </c:pt>
                      <c:pt idx="201">
                        <c:v>24.324000000000009</c:v>
                      </c:pt>
                      <c:pt idx="202">
                        <c:v>37.838000000000001</c:v>
                      </c:pt>
                      <c:pt idx="203">
                        <c:v>29.73</c:v>
                      </c:pt>
                      <c:pt idx="204">
                        <c:v>33.784000000000013</c:v>
                      </c:pt>
                      <c:pt idx="205">
                        <c:v>17.568000000000001</c:v>
                      </c:pt>
                      <c:pt idx="206">
                        <c:v>17.568000000000001</c:v>
                      </c:pt>
                      <c:pt idx="207">
                        <c:v>4.0539999999999976</c:v>
                      </c:pt>
                      <c:pt idx="208">
                        <c:v>22.972999999999999</c:v>
                      </c:pt>
                      <c:pt idx="209">
                        <c:v>25.675999999999991</c:v>
                      </c:pt>
                      <c:pt idx="210">
                        <c:v>40.540999999999997</c:v>
                      </c:pt>
                      <c:pt idx="211">
                        <c:v>35.134999999999998</c:v>
                      </c:pt>
                      <c:pt idx="212">
                        <c:v>24.324000000000009</c:v>
                      </c:pt>
                      <c:pt idx="213">
                        <c:v>25.675999999999991</c:v>
                      </c:pt>
                      <c:pt idx="214">
                        <c:v>29.73</c:v>
                      </c:pt>
                      <c:pt idx="215">
                        <c:v>29.73</c:v>
                      </c:pt>
                      <c:pt idx="216">
                        <c:v>33.784000000000013</c:v>
                      </c:pt>
                      <c:pt idx="217">
                        <c:v>33.784000000000013</c:v>
                      </c:pt>
                      <c:pt idx="218">
                        <c:v>27.027000000000001</c:v>
                      </c:pt>
                      <c:pt idx="219">
                        <c:v>25.675999999999991</c:v>
                      </c:pt>
                      <c:pt idx="220">
                        <c:v>21.622</c:v>
                      </c:pt>
                      <c:pt idx="221">
                        <c:v>-5.4050000000000002</c:v>
                      </c:pt>
                      <c:pt idx="222">
                        <c:v>16.216000000000001</c:v>
                      </c:pt>
                      <c:pt idx="223">
                        <c:v>18.919</c:v>
                      </c:pt>
                      <c:pt idx="224">
                        <c:v>28.378</c:v>
                      </c:pt>
                      <c:pt idx="225">
                        <c:v>29.73</c:v>
                      </c:pt>
                      <c:pt idx="226">
                        <c:v>18.919</c:v>
                      </c:pt>
                      <c:pt idx="227">
                        <c:v>29.73</c:v>
                      </c:pt>
                      <c:pt idx="228">
                        <c:v>14.865</c:v>
                      </c:pt>
                      <c:pt idx="229">
                        <c:v>31.081</c:v>
                      </c:pt>
                      <c:pt idx="230">
                        <c:v>24.324000000000009</c:v>
                      </c:pt>
                      <c:pt idx="231">
                        <c:v>21.622</c:v>
                      </c:pt>
                      <c:pt idx="232">
                        <c:v>12.162000000000001</c:v>
                      </c:pt>
                      <c:pt idx="233">
                        <c:v>37.838000000000001</c:v>
                      </c:pt>
                      <c:pt idx="234">
                        <c:v>27.027000000000001</c:v>
                      </c:pt>
                      <c:pt idx="235">
                        <c:v>37.838000000000001</c:v>
                      </c:pt>
                      <c:pt idx="236">
                        <c:v>43.243000000000002</c:v>
                      </c:pt>
                      <c:pt idx="237">
                        <c:v>45.946000000000012</c:v>
                      </c:pt>
                      <c:pt idx="238">
                        <c:v>39.189</c:v>
                      </c:pt>
                      <c:pt idx="239">
                        <c:v>35.134999999999998</c:v>
                      </c:pt>
                      <c:pt idx="240">
                        <c:v>18.919</c:v>
                      </c:pt>
                      <c:pt idx="241">
                        <c:v>28.378</c:v>
                      </c:pt>
                      <c:pt idx="242">
                        <c:v>22.972999999999999</c:v>
                      </c:pt>
                      <c:pt idx="243">
                        <c:v>24.324000000000009</c:v>
                      </c:pt>
                      <c:pt idx="244">
                        <c:v>20.27</c:v>
                      </c:pt>
                      <c:pt idx="245">
                        <c:v>13.513999999999999</c:v>
                      </c:pt>
                      <c:pt idx="246">
                        <c:v>14.865</c:v>
                      </c:pt>
                      <c:pt idx="247">
                        <c:v>17.568000000000001</c:v>
                      </c:pt>
                      <c:pt idx="248">
                        <c:v>27.027000000000001</c:v>
                      </c:pt>
                      <c:pt idx="249">
                        <c:v>14.865</c:v>
                      </c:pt>
                      <c:pt idx="250">
                        <c:v>13.513999999999999</c:v>
                      </c:pt>
                      <c:pt idx="251">
                        <c:v>20.27</c:v>
                      </c:pt>
                      <c:pt idx="252">
                        <c:v>20.27</c:v>
                      </c:pt>
                      <c:pt idx="253">
                        <c:v>10.811</c:v>
                      </c:pt>
                      <c:pt idx="254">
                        <c:v>20.27</c:v>
                      </c:pt>
                      <c:pt idx="255">
                        <c:v>20.27</c:v>
                      </c:pt>
                      <c:pt idx="256">
                        <c:v>12.162000000000001</c:v>
                      </c:pt>
                      <c:pt idx="257">
                        <c:v>21.622</c:v>
                      </c:pt>
                      <c:pt idx="258">
                        <c:v>18.919</c:v>
                      </c:pt>
                      <c:pt idx="259">
                        <c:v>44.594999999999999</c:v>
                      </c:pt>
                      <c:pt idx="260">
                        <c:v>51.350999999999999</c:v>
                      </c:pt>
                      <c:pt idx="261">
                        <c:v>35.134999999999998</c:v>
                      </c:pt>
                      <c:pt idx="262">
                        <c:v>45.946000000000012</c:v>
                      </c:pt>
                      <c:pt idx="263">
                        <c:v>44.594999999999999</c:v>
                      </c:pt>
                      <c:pt idx="264">
                        <c:v>33.784000000000013</c:v>
                      </c:pt>
                      <c:pt idx="265">
                        <c:v>40.540999999999997</c:v>
                      </c:pt>
                      <c:pt idx="266">
                        <c:v>27.027000000000001</c:v>
                      </c:pt>
                      <c:pt idx="267">
                        <c:v>45.946000000000012</c:v>
                      </c:pt>
                      <c:pt idx="268">
                        <c:v>39.189</c:v>
                      </c:pt>
                      <c:pt idx="269">
                        <c:v>28.378</c:v>
                      </c:pt>
                      <c:pt idx="270">
                        <c:v>43.243000000000002</c:v>
                      </c:pt>
                      <c:pt idx="271">
                        <c:v>27.027000000000001</c:v>
                      </c:pt>
                      <c:pt idx="272">
                        <c:v>41.892000000000003</c:v>
                      </c:pt>
                      <c:pt idx="273">
                        <c:v>47.297000000000011</c:v>
                      </c:pt>
                      <c:pt idx="274">
                        <c:v>51.350999999999999</c:v>
                      </c:pt>
                      <c:pt idx="275">
                        <c:v>41.892000000000003</c:v>
                      </c:pt>
                      <c:pt idx="276">
                        <c:v>47.297000000000011</c:v>
                      </c:pt>
                      <c:pt idx="277">
                        <c:v>51.350999999999999</c:v>
                      </c:pt>
                      <c:pt idx="278">
                        <c:v>44.594999999999999</c:v>
                      </c:pt>
                      <c:pt idx="279">
                        <c:v>54.054000000000002</c:v>
                      </c:pt>
                      <c:pt idx="280">
                        <c:v>55.405000000000001</c:v>
                      </c:pt>
                      <c:pt idx="281">
                        <c:v>58.107999999999997</c:v>
                      </c:pt>
                      <c:pt idx="282">
                        <c:v>51.350999999999999</c:v>
                      </c:pt>
                      <c:pt idx="283">
                        <c:v>35.134999999999998</c:v>
                      </c:pt>
                      <c:pt idx="284">
                        <c:v>20.27</c:v>
                      </c:pt>
                      <c:pt idx="285">
                        <c:v>47.297000000000011</c:v>
                      </c:pt>
                      <c:pt idx="286">
                        <c:v>28.378</c:v>
                      </c:pt>
                      <c:pt idx="287">
                        <c:v>35.134999999999998</c:v>
                      </c:pt>
                      <c:pt idx="288">
                        <c:v>41.892000000000003</c:v>
                      </c:pt>
                      <c:pt idx="289">
                        <c:v>36.485999999999997</c:v>
                      </c:pt>
                      <c:pt idx="290">
                        <c:v>48.649000000000001</c:v>
                      </c:pt>
                      <c:pt idx="291">
                        <c:v>31.081</c:v>
                      </c:pt>
                      <c:pt idx="292">
                        <c:v>33.784000000000013</c:v>
                      </c:pt>
                      <c:pt idx="293">
                        <c:v>32.432000000000002</c:v>
                      </c:pt>
                      <c:pt idx="294">
                        <c:v>39.189</c:v>
                      </c:pt>
                      <c:pt idx="295">
                        <c:v>52.703000000000003</c:v>
                      </c:pt>
                      <c:pt idx="296">
                        <c:v>51.350999999999999</c:v>
                      </c:pt>
                      <c:pt idx="297">
                        <c:v>55.405000000000001</c:v>
                      </c:pt>
                      <c:pt idx="298">
                        <c:v>25.675999999999991</c:v>
                      </c:pt>
                      <c:pt idx="299">
                        <c:v>-21.622</c:v>
                      </c:pt>
                    </c:numCache>
                  </c:numRef>
                </c:val>
                <c:smooth val="1"/>
                <c:extLst xmlns:c15="http://schemas.microsoft.com/office/drawing/2012/chart">
                  <c:ext xmlns:c16="http://schemas.microsoft.com/office/drawing/2014/chart" uri="{C3380CC4-5D6E-409C-BE32-E72D297353CC}">
                    <c16:uniqueId val="{00000002-BA07-431C-8A0B-B91FECB1CBF7}"/>
                  </c:ext>
                </c:extLst>
              </c15:ser>
            </c15:filteredLineSeries>
          </c:ext>
        </c:extLst>
      </c:lineChart>
      <c:dateAx>
        <c:axId val="-14187392"/>
        <c:scaling>
          <c:orientation val="minMax"/>
        </c:scaling>
        <c:delete val="0"/>
        <c:axPos val="b"/>
        <c:numFmt formatCode="yyyy" sourceLinked="1"/>
        <c:majorTickMark val="out"/>
        <c:minorTickMark val="in"/>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10138768"/>
        <c:crosses val="autoZero"/>
        <c:auto val="1"/>
        <c:lblOffset val="100"/>
        <c:baseTimeUnit val="months"/>
        <c:majorUnit val="2"/>
        <c:majorTimeUnit val="years"/>
        <c:minorUnit val="4"/>
        <c:minorTimeUnit val="months"/>
      </c:dateAx>
      <c:valAx>
        <c:axId val="-10138768"/>
        <c:scaling>
          <c:orientation val="minMax"/>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14187392"/>
        <c:crosses val="autoZero"/>
        <c:crossBetween val="between"/>
      </c:valAx>
      <c:spPr>
        <a:noFill/>
        <a:ln>
          <a:noFill/>
        </a:ln>
        <a:effectLst/>
      </c:spPr>
    </c:plotArea>
    <c:legend>
      <c:legendPos val="b"/>
      <c:layout>
        <c:manualLayout>
          <c:xMode val="edge"/>
          <c:yMode val="edge"/>
          <c:x val="0.14211921611763501"/>
          <c:y val="0.884932334101872"/>
          <c:w val="0.71576132245499102"/>
          <c:h val="5.5931865242010798E-2"/>
        </c:manualLayout>
      </c:layout>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span"/>
    <c:showDLblsOverMax val="0"/>
  </c:chart>
  <c:spPr>
    <a:noFill/>
    <a:ln>
      <a:noFill/>
    </a:ln>
    <a:effectLst/>
  </c:spPr>
  <c:txPr>
    <a:bodyPr/>
    <a:lstStyle/>
    <a:p>
      <a:pPr>
        <a:defRPr sz="1100">
          <a:solidFill>
            <a:schemeClr val="tx1">
              <a:lumMod val="65000"/>
              <a:lumOff val="35000"/>
            </a:schemeClr>
          </a:solidFill>
        </a:defRPr>
      </a:pPr>
      <a:endParaRPr lang="en-US"/>
    </a:p>
  </c:txPr>
  <c:externalData r:id="rId4">
    <c:autoUpdate val="0"/>
  </c:externalData>
  <c:userShapes r:id="rId5"/>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7993109968833"/>
          <c:y val="9.6072248602333501E-2"/>
          <c:w val="0.92462659882746401"/>
          <c:h val="0.58152892875584195"/>
        </c:manualLayout>
      </c:layout>
      <c:lineChart>
        <c:grouping val="standard"/>
        <c:varyColors val="0"/>
        <c:ser>
          <c:idx val="2"/>
          <c:order val="0"/>
          <c:tx>
            <c:v>Personal Income</c:v>
          </c:tx>
          <c:spPr>
            <a:ln w="28575" cap="rnd">
              <a:solidFill>
                <a:srgbClr val="666666"/>
              </a:solidFill>
              <a:round/>
            </a:ln>
            <a:effectLst/>
          </c:spPr>
          <c:marker>
            <c:symbol val="none"/>
          </c:marker>
          <c:cat>
            <c:numRef>
              <c:f>'income,savings,expenitures'!$A$2:$A$299</c:f>
              <c:numCache>
                <c:formatCode>yyyy</c:formatCode>
                <c:ptCount val="298"/>
                <c:pt idx="0">
                  <c:v>34850</c:v>
                </c:pt>
                <c:pt idx="1">
                  <c:v>34880</c:v>
                </c:pt>
                <c:pt idx="2">
                  <c:v>34911</c:v>
                </c:pt>
                <c:pt idx="3">
                  <c:v>34942</c:v>
                </c:pt>
                <c:pt idx="4">
                  <c:v>34972</c:v>
                </c:pt>
                <c:pt idx="5">
                  <c:v>35003</c:v>
                </c:pt>
                <c:pt idx="6">
                  <c:v>35033</c:v>
                </c:pt>
                <c:pt idx="7">
                  <c:v>35064</c:v>
                </c:pt>
                <c:pt idx="8">
                  <c:v>35095</c:v>
                </c:pt>
                <c:pt idx="9">
                  <c:v>35124</c:v>
                </c:pt>
                <c:pt idx="10">
                  <c:v>35155</c:v>
                </c:pt>
                <c:pt idx="11">
                  <c:v>35185</c:v>
                </c:pt>
                <c:pt idx="12">
                  <c:v>35216</c:v>
                </c:pt>
                <c:pt idx="13">
                  <c:v>35246</c:v>
                </c:pt>
                <c:pt idx="14">
                  <c:v>35277</c:v>
                </c:pt>
                <c:pt idx="15">
                  <c:v>35308</c:v>
                </c:pt>
                <c:pt idx="16">
                  <c:v>35338</c:v>
                </c:pt>
                <c:pt idx="17">
                  <c:v>35369</c:v>
                </c:pt>
                <c:pt idx="18">
                  <c:v>35399</c:v>
                </c:pt>
                <c:pt idx="19">
                  <c:v>35430</c:v>
                </c:pt>
                <c:pt idx="20">
                  <c:v>35461</c:v>
                </c:pt>
                <c:pt idx="21">
                  <c:v>35489</c:v>
                </c:pt>
                <c:pt idx="22">
                  <c:v>35520</c:v>
                </c:pt>
                <c:pt idx="23">
                  <c:v>35550</c:v>
                </c:pt>
                <c:pt idx="24">
                  <c:v>35581</c:v>
                </c:pt>
                <c:pt idx="25">
                  <c:v>35611</c:v>
                </c:pt>
                <c:pt idx="26">
                  <c:v>35642</c:v>
                </c:pt>
                <c:pt idx="27">
                  <c:v>35673</c:v>
                </c:pt>
                <c:pt idx="28">
                  <c:v>35703</c:v>
                </c:pt>
                <c:pt idx="29">
                  <c:v>35734</c:v>
                </c:pt>
                <c:pt idx="30">
                  <c:v>35764</c:v>
                </c:pt>
                <c:pt idx="31">
                  <c:v>35795</c:v>
                </c:pt>
                <c:pt idx="32">
                  <c:v>35826</c:v>
                </c:pt>
                <c:pt idx="33">
                  <c:v>35854</c:v>
                </c:pt>
                <c:pt idx="34">
                  <c:v>35885</c:v>
                </c:pt>
                <c:pt idx="35">
                  <c:v>35915</c:v>
                </c:pt>
                <c:pt idx="36">
                  <c:v>35946</c:v>
                </c:pt>
                <c:pt idx="37">
                  <c:v>35976</c:v>
                </c:pt>
                <c:pt idx="38">
                  <c:v>36007</c:v>
                </c:pt>
                <c:pt idx="39">
                  <c:v>36038</c:v>
                </c:pt>
                <c:pt idx="40">
                  <c:v>36068</c:v>
                </c:pt>
                <c:pt idx="41">
                  <c:v>36099</c:v>
                </c:pt>
                <c:pt idx="42">
                  <c:v>36129</c:v>
                </c:pt>
                <c:pt idx="43">
                  <c:v>36160</c:v>
                </c:pt>
                <c:pt idx="44">
                  <c:v>36191</c:v>
                </c:pt>
                <c:pt idx="45">
                  <c:v>36219</c:v>
                </c:pt>
                <c:pt idx="46">
                  <c:v>36250</c:v>
                </c:pt>
                <c:pt idx="47">
                  <c:v>36280</c:v>
                </c:pt>
                <c:pt idx="48">
                  <c:v>36311</c:v>
                </c:pt>
                <c:pt idx="49">
                  <c:v>36341</c:v>
                </c:pt>
                <c:pt idx="50">
                  <c:v>36372</c:v>
                </c:pt>
                <c:pt idx="51">
                  <c:v>36403</c:v>
                </c:pt>
                <c:pt idx="52">
                  <c:v>36433</c:v>
                </c:pt>
                <c:pt idx="53">
                  <c:v>36464</c:v>
                </c:pt>
                <c:pt idx="54">
                  <c:v>36494</c:v>
                </c:pt>
                <c:pt idx="55">
                  <c:v>36525</c:v>
                </c:pt>
                <c:pt idx="56">
                  <c:v>36556</c:v>
                </c:pt>
                <c:pt idx="57">
                  <c:v>36585</c:v>
                </c:pt>
                <c:pt idx="58">
                  <c:v>36616</c:v>
                </c:pt>
                <c:pt idx="59">
                  <c:v>36646</c:v>
                </c:pt>
                <c:pt idx="60">
                  <c:v>36677</c:v>
                </c:pt>
                <c:pt idx="61">
                  <c:v>36707</c:v>
                </c:pt>
                <c:pt idx="62">
                  <c:v>36738</c:v>
                </c:pt>
                <c:pt idx="63">
                  <c:v>36769</c:v>
                </c:pt>
                <c:pt idx="64">
                  <c:v>36799</c:v>
                </c:pt>
                <c:pt idx="65">
                  <c:v>36830</c:v>
                </c:pt>
                <c:pt idx="66">
                  <c:v>36860</c:v>
                </c:pt>
                <c:pt idx="67">
                  <c:v>36891</c:v>
                </c:pt>
                <c:pt idx="68">
                  <c:v>36922</c:v>
                </c:pt>
                <c:pt idx="69">
                  <c:v>36950</c:v>
                </c:pt>
                <c:pt idx="70">
                  <c:v>36981</c:v>
                </c:pt>
                <c:pt idx="71">
                  <c:v>37011</c:v>
                </c:pt>
                <c:pt idx="72">
                  <c:v>37042</c:v>
                </c:pt>
                <c:pt idx="73">
                  <c:v>37072</c:v>
                </c:pt>
                <c:pt idx="74">
                  <c:v>37103</c:v>
                </c:pt>
                <c:pt idx="75">
                  <c:v>37134</c:v>
                </c:pt>
                <c:pt idx="76">
                  <c:v>37164</c:v>
                </c:pt>
                <c:pt idx="77">
                  <c:v>37195</c:v>
                </c:pt>
                <c:pt idx="78">
                  <c:v>37225</c:v>
                </c:pt>
                <c:pt idx="79">
                  <c:v>37256</c:v>
                </c:pt>
                <c:pt idx="80">
                  <c:v>37287</c:v>
                </c:pt>
                <c:pt idx="81">
                  <c:v>37315</c:v>
                </c:pt>
                <c:pt idx="82">
                  <c:v>37346</c:v>
                </c:pt>
                <c:pt idx="83">
                  <c:v>37376</c:v>
                </c:pt>
                <c:pt idx="84">
                  <c:v>37407</c:v>
                </c:pt>
                <c:pt idx="85">
                  <c:v>37437</c:v>
                </c:pt>
                <c:pt idx="86">
                  <c:v>37468</c:v>
                </c:pt>
                <c:pt idx="87">
                  <c:v>37499</c:v>
                </c:pt>
                <c:pt idx="88">
                  <c:v>37529</c:v>
                </c:pt>
                <c:pt idx="89">
                  <c:v>37560</c:v>
                </c:pt>
                <c:pt idx="90">
                  <c:v>37590</c:v>
                </c:pt>
                <c:pt idx="91">
                  <c:v>37621</c:v>
                </c:pt>
                <c:pt idx="92">
                  <c:v>37652</c:v>
                </c:pt>
                <c:pt idx="93">
                  <c:v>37680</c:v>
                </c:pt>
                <c:pt idx="94">
                  <c:v>37711</c:v>
                </c:pt>
                <c:pt idx="95">
                  <c:v>37741</c:v>
                </c:pt>
                <c:pt idx="96">
                  <c:v>37772</c:v>
                </c:pt>
                <c:pt idx="97">
                  <c:v>37802</c:v>
                </c:pt>
                <c:pt idx="98">
                  <c:v>37833</c:v>
                </c:pt>
                <c:pt idx="99">
                  <c:v>37864</c:v>
                </c:pt>
                <c:pt idx="100">
                  <c:v>37894</c:v>
                </c:pt>
                <c:pt idx="101">
                  <c:v>37925</c:v>
                </c:pt>
                <c:pt idx="102">
                  <c:v>37955</c:v>
                </c:pt>
                <c:pt idx="103">
                  <c:v>37986</c:v>
                </c:pt>
                <c:pt idx="104">
                  <c:v>38017</c:v>
                </c:pt>
                <c:pt idx="105">
                  <c:v>38046</c:v>
                </c:pt>
                <c:pt idx="106">
                  <c:v>38077</c:v>
                </c:pt>
                <c:pt idx="107">
                  <c:v>38107</c:v>
                </c:pt>
                <c:pt idx="108">
                  <c:v>38138</c:v>
                </c:pt>
                <c:pt idx="109">
                  <c:v>38168</c:v>
                </c:pt>
                <c:pt idx="110">
                  <c:v>38199</c:v>
                </c:pt>
                <c:pt idx="111">
                  <c:v>38230</c:v>
                </c:pt>
                <c:pt idx="112">
                  <c:v>38260</c:v>
                </c:pt>
                <c:pt idx="113">
                  <c:v>38291</c:v>
                </c:pt>
                <c:pt idx="114">
                  <c:v>38321</c:v>
                </c:pt>
                <c:pt idx="115">
                  <c:v>38352</c:v>
                </c:pt>
                <c:pt idx="116">
                  <c:v>38383</c:v>
                </c:pt>
                <c:pt idx="117">
                  <c:v>38411</c:v>
                </c:pt>
                <c:pt idx="118">
                  <c:v>38442</c:v>
                </c:pt>
                <c:pt idx="119">
                  <c:v>38472</c:v>
                </c:pt>
                <c:pt idx="120">
                  <c:v>38503</c:v>
                </c:pt>
                <c:pt idx="121">
                  <c:v>38533</c:v>
                </c:pt>
                <c:pt idx="122">
                  <c:v>38564</c:v>
                </c:pt>
                <c:pt idx="123">
                  <c:v>38595</c:v>
                </c:pt>
                <c:pt idx="124">
                  <c:v>38625</c:v>
                </c:pt>
                <c:pt idx="125">
                  <c:v>38656</c:v>
                </c:pt>
                <c:pt idx="126">
                  <c:v>38686</c:v>
                </c:pt>
                <c:pt idx="127">
                  <c:v>38717</c:v>
                </c:pt>
                <c:pt idx="128">
                  <c:v>38748</c:v>
                </c:pt>
                <c:pt idx="129">
                  <c:v>38776</c:v>
                </c:pt>
                <c:pt idx="130">
                  <c:v>38807</c:v>
                </c:pt>
                <c:pt idx="131">
                  <c:v>38837</c:v>
                </c:pt>
                <c:pt idx="132">
                  <c:v>38868</c:v>
                </c:pt>
                <c:pt idx="133">
                  <c:v>38898</c:v>
                </c:pt>
                <c:pt idx="134">
                  <c:v>38929</c:v>
                </c:pt>
                <c:pt idx="135">
                  <c:v>38960</c:v>
                </c:pt>
                <c:pt idx="136">
                  <c:v>38990</c:v>
                </c:pt>
                <c:pt idx="137">
                  <c:v>39021</c:v>
                </c:pt>
                <c:pt idx="138">
                  <c:v>39051</c:v>
                </c:pt>
                <c:pt idx="139">
                  <c:v>39082</c:v>
                </c:pt>
                <c:pt idx="140">
                  <c:v>39113</c:v>
                </c:pt>
                <c:pt idx="141">
                  <c:v>39141</c:v>
                </c:pt>
                <c:pt idx="142">
                  <c:v>39172</c:v>
                </c:pt>
                <c:pt idx="143">
                  <c:v>39202</c:v>
                </c:pt>
                <c:pt idx="144">
                  <c:v>39233</c:v>
                </c:pt>
                <c:pt idx="145">
                  <c:v>39263</c:v>
                </c:pt>
                <c:pt idx="146">
                  <c:v>39294</c:v>
                </c:pt>
                <c:pt idx="147">
                  <c:v>39325</c:v>
                </c:pt>
                <c:pt idx="148">
                  <c:v>39355</c:v>
                </c:pt>
                <c:pt idx="149">
                  <c:v>39386</c:v>
                </c:pt>
                <c:pt idx="150">
                  <c:v>39416</c:v>
                </c:pt>
                <c:pt idx="151">
                  <c:v>39447</c:v>
                </c:pt>
                <c:pt idx="152">
                  <c:v>39478</c:v>
                </c:pt>
                <c:pt idx="153">
                  <c:v>39507</c:v>
                </c:pt>
                <c:pt idx="154">
                  <c:v>39538</c:v>
                </c:pt>
                <c:pt idx="155">
                  <c:v>39568</c:v>
                </c:pt>
                <c:pt idx="156">
                  <c:v>39599</c:v>
                </c:pt>
                <c:pt idx="157">
                  <c:v>39629</c:v>
                </c:pt>
                <c:pt idx="158">
                  <c:v>39660</c:v>
                </c:pt>
                <c:pt idx="159">
                  <c:v>39691</c:v>
                </c:pt>
                <c:pt idx="160">
                  <c:v>39721</c:v>
                </c:pt>
                <c:pt idx="161">
                  <c:v>39752</c:v>
                </c:pt>
                <c:pt idx="162">
                  <c:v>39782</c:v>
                </c:pt>
                <c:pt idx="163">
                  <c:v>39813</c:v>
                </c:pt>
                <c:pt idx="164">
                  <c:v>39844</c:v>
                </c:pt>
                <c:pt idx="165">
                  <c:v>39872</c:v>
                </c:pt>
                <c:pt idx="166">
                  <c:v>39903</c:v>
                </c:pt>
                <c:pt idx="167">
                  <c:v>39933</c:v>
                </c:pt>
                <c:pt idx="168">
                  <c:v>39964</c:v>
                </c:pt>
                <c:pt idx="169">
                  <c:v>39994</c:v>
                </c:pt>
                <c:pt idx="170">
                  <c:v>40025</c:v>
                </c:pt>
                <c:pt idx="171">
                  <c:v>40056</c:v>
                </c:pt>
                <c:pt idx="172">
                  <c:v>40086</c:v>
                </c:pt>
                <c:pt idx="173">
                  <c:v>40117</c:v>
                </c:pt>
                <c:pt idx="174">
                  <c:v>40147</c:v>
                </c:pt>
                <c:pt idx="175">
                  <c:v>40178</c:v>
                </c:pt>
                <c:pt idx="176">
                  <c:v>40209</c:v>
                </c:pt>
                <c:pt idx="177">
                  <c:v>40237</c:v>
                </c:pt>
                <c:pt idx="178">
                  <c:v>40268</c:v>
                </c:pt>
                <c:pt idx="179">
                  <c:v>40298</c:v>
                </c:pt>
                <c:pt idx="180">
                  <c:v>40329</c:v>
                </c:pt>
                <c:pt idx="181">
                  <c:v>40359</c:v>
                </c:pt>
                <c:pt idx="182">
                  <c:v>40390</c:v>
                </c:pt>
                <c:pt idx="183">
                  <c:v>40421</c:v>
                </c:pt>
                <c:pt idx="184">
                  <c:v>40451</c:v>
                </c:pt>
                <c:pt idx="185">
                  <c:v>40482</c:v>
                </c:pt>
                <c:pt idx="186">
                  <c:v>40512</c:v>
                </c:pt>
                <c:pt idx="187">
                  <c:v>40543</c:v>
                </c:pt>
                <c:pt idx="188">
                  <c:v>40574</c:v>
                </c:pt>
                <c:pt idx="189">
                  <c:v>40602</c:v>
                </c:pt>
                <c:pt idx="190">
                  <c:v>40633</c:v>
                </c:pt>
                <c:pt idx="191">
                  <c:v>40663</c:v>
                </c:pt>
                <c:pt idx="192">
                  <c:v>40694</c:v>
                </c:pt>
                <c:pt idx="193">
                  <c:v>40724</c:v>
                </c:pt>
                <c:pt idx="194">
                  <c:v>40755</c:v>
                </c:pt>
                <c:pt idx="195">
                  <c:v>40786</c:v>
                </c:pt>
                <c:pt idx="196">
                  <c:v>40816</c:v>
                </c:pt>
                <c:pt idx="197">
                  <c:v>40847</c:v>
                </c:pt>
                <c:pt idx="198">
                  <c:v>40877</c:v>
                </c:pt>
                <c:pt idx="199">
                  <c:v>40908</c:v>
                </c:pt>
                <c:pt idx="200">
                  <c:v>40939</c:v>
                </c:pt>
                <c:pt idx="201">
                  <c:v>40968</c:v>
                </c:pt>
                <c:pt idx="202">
                  <c:v>40999</c:v>
                </c:pt>
                <c:pt idx="203">
                  <c:v>41029</c:v>
                </c:pt>
                <c:pt idx="204">
                  <c:v>41060</c:v>
                </c:pt>
                <c:pt idx="205">
                  <c:v>41090</c:v>
                </c:pt>
                <c:pt idx="206">
                  <c:v>41121</c:v>
                </c:pt>
                <c:pt idx="207">
                  <c:v>41152</c:v>
                </c:pt>
                <c:pt idx="208">
                  <c:v>41182</c:v>
                </c:pt>
                <c:pt idx="209">
                  <c:v>41213</c:v>
                </c:pt>
                <c:pt idx="210">
                  <c:v>41243</c:v>
                </c:pt>
                <c:pt idx="211">
                  <c:v>41274</c:v>
                </c:pt>
                <c:pt idx="212">
                  <c:v>41305</c:v>
                </c:pt>
                <c:pt idx="213">
                  <c:v>41333</c:v>
                </c:pt>
                <c:pt idx="214">
                  <c:v>41364</c:v>
                </c:pt>
                <c:pt idx="215">
                  <c:v>41394</c:v>
                </c:pt>
                <c:pt idx="216">
                  <c:v>41425</c:v>
                </c:pt>
                <c:pt idx="217">
                  <c:v>41455</c:v>
                </c:pt>
                <c:pt idx="218">
                  <c:v>41486</c:v>
                </c:pt>
                <c:pt idx="219">
                  <c:v>41517</c:v>
                </c:pt>
                <c:pt idx="220">
                  <c:v>41547</c:v>
                </c:pt>
                <c:pt idx="221">
                  <c:v>41578</c:v>
                </c:pt>
                <c:pt idx="222">
                  <c:v>41608</c:v>
                </c:pt>
                <c:pt idx="223">
                  <c:v>41639</c:v>
                </c:pt>
                <c:pt idx="224">
                  <c:v>41670</c:v>
                </c:pt>
                <c:pt idx="225">
                  <c:v>41698</c:v>
                </c:pt>
                <c:pt idx="226">
                  <c:v>41729</c:v>
                </c:pt>
                <c:pt idx="227">
                  <c:v>41759</c:v>
                </c:pt>
                <c:pt idx="228">
                  <c:v>41790</c:v>
                </c:pt>
                <c:pt idx="229">
                  <c:v>41820</c:v>
                </c:pt>
                <c:pt idx="230">
                  <c:v>41851</c:v>
                </c:pt>
                <c:pt idx="231">
                  <c:v>41882</c:v>
                </c:pt>
                <c:pt idx="232">
                  <c:v>41912</c:v>
                </c:pt>
                <c:pt idx="233">
                  <c:v>41943</c:v>
                </c:pt>
                <c:pt idx="234">
                  <c:v>41973</c:v>
                </c:pt>
                <c:pt idx="235">
                  <c:v>42004</c:v>
                </c:pt>
                <c:pt idx="236">
                  <c:v>42035</c:v>
                </c:pt>
                <c:pt idx="237">
                  <c:v>42063</c:v>
                </c:pt>
                <c:pt idx="238">
                  <c:v>42094</c:v>
                </c:pt>
                <c:pt idx="239">
                  <c:v>42124</c:v>
                </c:pt>
                <c:pt idx="240">
                  <c:v>42155</c:v>
                </c:pt>
                <c:pt idx="241">
                  <c:v>42185</c:v>
                </c:pt>
                <c:pt idx="242">
                  <c:v>42216</c:v>
                </c:pt>
                <c:pt idx="243">
                  <c:v>42247</c:v>
                </c:pt>
                <c:pt idx="244">
                  <c:v>42277</c:v>
                </c:pt>
                <c:pt idx="245">
                  <c:v>42308</c:v>
                </c:pt>
                <c:pt idx="246">
                  <c:v>42338</c:v>
                </c:pt>
                <c:pt idx="247">
                  <c:v>42369</c:v>
                </c:pt>
                <c:pt idx="248">
                  <c:v>42400</c:v>
                </c:pt>
                <c:pt idx="249">
                  <c:v>42429</c:v>
                </c:pt>
                <c:pt idx="250">
                  <c:v>42460</c:v>
                </c:pt>
                <c:pt idx="251">
                  <c:v>42490</c:v>
                </c:pt>
                <c:pt idx="252">
                  <c:v>42521</c:v>
                </c:pt>
                <c:pt idx="253">
                  <c:v>42551</c:v>
                </c:pt>
                <c:pt idx="254">
                  <c:v>42582</c:v>
                </c:pt>
                <c:pt idx="255">
                  <c:v>42613</c:v>
                </c:pt>
                <c:pt idx="256">
                  <c:v>42643</c:v>
                </c:pt>
                <c:pt idx="257">
                  <c:v>42674</c:v>
                </c:pt>
                <c:pt idx="258">
                  <c:v>42704</c:v>
                </c:pt>
                <c:pt idx="259">
                  <c:v>42735</c:v>
                </c:pt>
                <c:pt idx="260">
                  <c:v>42766</c:v>
                </c:pt>
                <c:pt idx="261">
                  <c:v>42794</c:v>
                </c:pt>
                <c:pt idx="262">
                  <c:v>42825</c:v>
                </c:pt>
                <c:pt idx="263">
                  <c:v>42855</c:v>
                </c:pt>
                <c:pt idx="264">
                  <c:v>42886</c:v>
                </c:pt>
                <c:pt idx="265">
                  <c:v>42916</c:v>
                </c:pt>
                <c:pt idx="266">
                  <c:v>42947</c:v>
                </c:pt>
                <c:pt idx="267">
                  <c:v>42978</c:v>
                </c:pt>
                <c:pt idx="268">
                  <c:v>43008</c:v>
                </c:pt>
                <c:pt idx="269">
                  <c:v>43039</c:v>
                </c:pt>
                <c:pt idx="270">
                  <c:v>43069</c:v>
                </c:pt>
                <c:pt idx="271">
                  <c:v>43100</c:v>
                </c:pt>
                <c:pt idx="272">
                  <c:v>43131</c:v>
                </c:pt>
                <c:pt idx="273">
                  <c:v>43159</c:v>
                </c:pt>
                <c:pt idx="274">
                  <c:v>43190</c:v>
                </c:pt>
                <c:pt idx="275">
                  <c:v>43220</c:v>
                </c:pt>
                <c:pt idx="276">
                  <c:v>43251</c:v>
                </c:pt>
                <c:pt idx="277">
                  <c:v>43281</c:v>
                </c:pt>
                <c:pt idx="278">
                  <c:v>43312</c:v>
                </c:pt>
                <c:pt idx="279">
                  <c:v>43343</c:v>
                </c:pt>
                <c:pt idx="280">
                  <c:v>43373</c:v>
                </c:pt>
                <c:pt idx="281">
                  <c:v>43404</c:v>
                </c:pt>
                <c:pt idx="282">
                  <c:v>43434</c:v>
                </c:pt>
                <c:pt idx="283">
                  <c:v>43465</c:v>
                </c:pt>
                <c:pt idx="284">
                  <c:v>43496</c:v>
                </c:pt>
                <c:pt idx="285">
                  <c:v>43524</c:v>
                </c:pt>
                <c:pt idx="286">
                  <c:v>43555</c:v>
                </c:pt>
                <c:pt idx="287">
                  <c:v>43585</c:v>
                </c:pt>
                <c:pt idx="288">
                  <c:v>43616</c:v>
                </c:pt>
                <c:pt idx="289">
                  <c:v>43646</c:v>
                </c:pt>
                <c:pt idx="290">
                  <c:v>43677</c:v>
                </c:pt>
                <c:pt idx="291">
                  <c:v>43708</c:v>
                </c:pt>
                <c:pt idx="292">
                  <c:v>43738</c:v>
                </c:pt>
                <c:pt idx="293">
                  <c:v>43769</c:v>
                </c:pt>
                <c:pt idx="294">
                  <c:v>43799</c:v>
                </c:pt>
                <c:pt idx="295">
                  <c:v>43830</c:v>
                </c:pt>
                <c:pt idx="296">
                  <c:v>43861</c:v>
                </c:pt>
                <c:pt idx="297">
                  <c:v>43890</c:v>
                </c:pt>
              </c:numCache>
            </c:numRef>
          </c:cat>
          <c:val>
            <c:numRef>
              <c:f>'income,savings,expenitures'!$D$2:$D$299</c:f>
              <c:numCache>
                <c:formatCode>General</c:formatCode>
                <c:ptCount val="298"/>
                <c:pt idx="0">
                  <c:v>0</c:v>
                </c:pt>
                <c:pt idx="1">
                  <c:v>6.8752259999999996</c:v>
                </c:pt>
                <c:pt idx="2">
                  <c:v>6.4916359999999997</c:v>
                </c:pt>
                <c:pt idx="3">
                  <c:v>6.3184079999999962</c:v>
                </c:pt>
                <c:pt idx="4">
                  <c:v>4.5964020000000003</c:v>
                </c:pt>
                <c:pt idx="5">
                  <c:v>-7.7462330000000001</c:v>
                </c:pt>
                <c:pt idx="6">
                  <c:v>-4.7595359999999962</c:v>
                </c:pt>
                <c:pt idx="7">
                  <c:v>-7.8264469999999964</c:v>
                </c:pt>
                <c:pt idx="8">
                  <c:v>-9.7303339999999992</c:v>
                </c:pt>
                <c:pt idx="9">
                  <c:v>1.407996</c:v>
                </c:pt>
                <c:pt idx="10">
                  <c:v>5.492104999999996</c:v>
                </c:pt>
                <c:pt idx="11">
                  <c:v>9.0127260000000007</c:v>
                </c:pt>
                <c:pt idx="12">
                  <c:v>16.200337999999999</c:v>
                </c:pt>
                <c:pt idx="13">
                  <c:v>20.039297000000001</c:v>
                </c:pt>
                <c:pt idx="14">
                  <c:v>11.437557999999999</c:v>
                </c:pt>
                <c:pt idx="15">
                  <c:v>12.594635999999999</c:v>
                </c:pt>
                <c:pt idx="16">
                  <c:v>14.800815</c:v>
                </c:pt>
                <c:pt idx="17">
                  <c:v>13.158663000000001</c:v>
                </c:pt>
                <c:pt idx="18">
                  <c:v>16.573473</c:v>
                </c:pt>
                <c:pt idx="19">
                  <c:v>19.123584999999999</c:v>
                </c:pt>
                <c:pt idx="20">
                  <c:v>21.982658000000001</c:v>
                </c:pt>
                <c:pt idx="21">
                  <c:v>13.193813</c:v>
                </c:pt>
                <c:pt idx="22">
                  <c:v>11.876666999999999</c:v>
                </c:pt>
                <c:pt idx="23">
                  <c:v>4.5619730000000001</c:v>
                </c:pt>
                <c:pt idx="24">
                  <c:v>0.85730799999999996</c:v>
                </c:pt>
                <c:pt idx="25">
                  <c:v>-2.5095540000000001</c:v>
                </c:pt>
                <c:pt idx="26">
                  <c:v>6.799156</c:v>
                </c:pt>
                <c:pt idx="27">
                  <c:v>11.481361</c:v>
                </c:pt>
                <c:pt idx="28">
                  <c:v>10.917514000000001</c:v>
                </c:pt>
                <c:pt idx="29">
                  <c:v>17.288378000000002</c:v>
                </c:pt>
                <c:pt idx="30">
                  <c:v>21.332288999999999</c:v>
                </c:pt>
                <c:pt idx="31">
                  <c:v>22.714687000000001</c:v>
                </c:pt>
                <c:pt idx="32">
                  <c:v>27.059989999999999</c:v>
                </c:pt>
                <c:pt idx="33">
                  <c:v>28.99253699999996</c:v>
                </c:pt>
                <c:pt idx="34">
                  <c:v>29.839570999999999</c:v>
                </c:pt>
                <c:pt idx="35">
                  <c:v>35.903996000000006</c:v>
                </c:pt>
                <c:pt idx="36">
                  <c:v>39.464092000000001</c:v>
                </c:pt>
                <c:pt idx="37">
                  <c:v>39.522494999999999</c:v>
                </c:pt>
                <c:pt idx="38">
                  <c:v>38.120087000000012</c:v>
                </c:pt>
                <c:pt idx="39">
                  <c:v>35.274712000000001</c:v>
                </c:pt>
                <c:pt idx="40">
                  <c:v>30.479846999999999</c:v>
                </c:pt>
                <c:pt idx="41">
                  <c:v>25.811522</c:v>
                </c:pt>
                <c:pt idx="42">
                  <c:v>21.505516</c:v>
                </c:pt>
                <c:pt idx="43">
                  <c:v>16.972204000000001</c:v>
                </c:pt>
                <c:pt idx="44">
                  <c:v>6.8573799999999956</c:v>
                </c:pt>
                <c:pt idx="45">
                  <c:v>2.0246590000000002</c:v>
                </c:pt>
                <c:pt idx="46">
                  <c:v>-5.96366</c:v>
                </c:pt>
                <c:pt idx="47">
                  <c:v>-9.8332610000000003</c:v>
                </c:pt>
                <c:pt idx="48">
                  <c:v>-15.529418</c:v>
                </c:pt>
                <c:pt idx="49">
                  <c:v>-17.573364000000009</c:v>
                </c:pt>
                <c:pt idx="50">
                  <c:v>-17.289999000000002</c:v>
                </c:pt>
                <c:pt idx="51">
                  <c:v>-14.739706999999999</c:v>
                </c:pt>
                <c:pt idx="52">
                  <c:v>-13.637249000000001</c:v>
                </c:pt>
                <c:pt idx="53">
                  <c:v>-5.8585699999999976</c:v>
                </c:pt>
                <c:pt idx="54">
                  <c:v>0.64604499999999998</c:v>
                </c:pt>
                <c:pt idx="55">
                  <c:v>14.751244</c:v>
                </c:pt>
                <c:pt idx="56">
                  <c:v>31.558512</c:v>
                </c:pt>
                <c:pt idx="57">
                  <c:v>38.293137000000002</c:v>
                </c:pt>
                <c:pt idx="58">
                  <c:v>47.753444999999999</c:v>
                </c:pt>
                <c:pt idx="59">
                  <c:v>49.968814999999999</c:v>
                </c:pt>
                <c:pt idx="60">
                  <c:v>52.257011000000013</c:v>
                </c:pt>
                <c:pt idx="61">
                  <c:v>56.129677000000001</c:v>
                </c:pt>
                <c:pt idx="62">
                  <c:v>61.857737999999998</c:v>
                </c:pt>
                <c:pt idx="63">
                  <c:v>58.163527999999999</c:v>
                </c:pt>
                <c:pt idx="64">
                  <c:v>59.661114000000012</c:v>
                </c:pt>
                <c:pt idx="65">
                  <c:v>48.788845000000002</c:v>
                </c:pt>
                <c:pt idx="66">
                  <c:v>34.938713</c:v>
                </c:pt>
                <c:pt idx="67">
                  <c:v>20.493727</c:v>
                </c:pt>
                <c:pt idx="68">
                  <c:v>18.252216000000001</c:v>
                </c:pt>
                <c:pt idx="69">
                  <c:v>12.476205999999999</c:v>
                </c:pt>
                <c:pt idx="70">
                  <c:v>6.1696949999999964</c:v>
                </c:pt>
                <c:pt idx="71">
                  <c:v>-2.6171679999999999</c:v>
                </c:pt>
                <c:pt idx="72">
                  <c:v>-10.797101</c:v>
                </c:pt>
                <c:pt idx="73">
                  <c:v>-20.999351999999991</c:v>
                </c:pt>
                <c:pt idx="74">
                  <c:v>-35.659744000000003</c:v>
                </c:pt>
                <c:pt idx="75">
                  <c:v>-46.169876000000002</c:v>
                </c:pt>
                <c:pt idx="76">
                  <c:v>-57.321002999999997</c:v>
                </c:pt>
                <c:pt idx="77">
                  <c:v>-56.221969999999999</c:v>
                </c:pt>
                <c:pt idx="78">
                  <c:v>-57.080540000000013</c:v>
                </c:pt>
                <c:pt idx="79">
                  <c:v>-61.848366000000013</c:v>
                </c:pt>
                <c:pt idx="80">
                  <c:v>-80.001441999999983</c:v>
                </c:pt>
                <c:pt idx="81">
                  <c:v>-85.777091999999982</c:v>
                </c:pt>
                <c:pt idx="82">
                  <c:v>-89.742592000000002</c:v>
                </c:pt>
                <c:pt idx="83">
                  <c:v>-78.255820999999983</c:v>
                </c:pt>
                <c:pt idx="84">
                  <c:v>-72.633750999999947</c:v>
                </c:pt>
                <c:pt idx="85">
                  <c:v>-67.960380999999998</c:v>
                </c:pt>
                <c:pt idx="86">
                  <c:v>-69.95674099999998</c:v>
                </c:pt>
                <c:pt idx="87">
                  <c:v>-66.109488999999925</c:v>
                </c:pt>
                <c:pt idx="88">
                  <c:v>-59.599285000000002</c:v>
                </c:pt>
                <c:pt idx="89">
                  <c:v>-58.925842000000003</c:v>
                </c:pt>
                <c:pt idx="90">
                  <c:v>-54.063198</c:v>
                </c:pt>
                <c:pt idx="91">
                  <c:v>-48.728821000000003</c:v>
                </c:pt>
                <c:pt idx="92">
                  <c:v>-50.544379999999997</c:v>
                </c:pt>
                <c:pt idx="93">
                  <c:v>-50.453170999999998</c:v>
                </c:pt>
                <c:pt idx="94">
                  <c:v>-45.399273000000001</c:v>
                </c:pt>
                <c:pt idx="95">
                  <c:v>-52.093338000000003</c:v>
                </c:pt>
                <c:pt idx="96">
                  <c:v>-45.887230000000002</c:v>
                </c:pt>
                <c:pt idx="97">
                  <c:v>-43.070877000000003</c:v>
                </c:pt>
                <c:pt idx="98">
                  <c:v>-33.214363000000013</c:v>
                </c:pt>
                <c:pt idx="99">
                  <c:v>-26.866392000000001</c:v>
                </c:pt>
                <c:pt idx="100">
                  <c:v>-23.121348999999999</c:v>
                </c:pt>
                <c:pt idx="101">
                  <c:v>-22.775974000000001</c:v>
                </c:pt>
                <c:pt idx="102">
                  <c:v>-15.430096000000001</c:v>
                </c:pt>
                <c:pt idx="103">
                  <c:v>-16.252072999999999</c:v>
                </c:pt>
                <c:pt idx="104">
                  <c:v>-14.251568000000001</c:v>
                </c:pt>
                <c:pt idx="105">
                  <c:v>-9.5863079999999972</c:v>
                </c:pt>
                <c:pt idx="106">
                  <c:v>-7.484136999999996</c:v>
                </c:pt>
                <c:pt idx="107">
                  <c:v>-0.62261200000000005</c:v>
                </c:pt>
                <c:pt idx="108">
                  <c:v>4.5199730000000002</c:v>
                </c:pt>
                <c:pt idx="109">
                  <c:v>3.7372920000000001</c:v>
                </c:pt>
                <c:pt idx="110">
                  <c:v>4.8671499999999961</c:v>
                </c:pt>
                <c:pt idx="111">
                  <c:v>4.6430889999999962</c:v>
                </c:pt>
                <c:pt idx="112">
                  <c:v>3.592544999999999</c:v>
                </c:pt>
                <c:pt idx="113">
                  <c:v>6.1386900000000004</c:v>
                </c:pt>
                <c:pt idx="114">
                  <c:v>-4.3727020000000003</c:v>
                </c:pt>
                <c:pt idx="115">
                  <c:v>55.186207000000003</c:v>
                </c:pt>
                <c:pt idx="116">
                  <c:v>2.724602</c:v>
                </c:pt>
                <c:pt idx="117">
                  <c:v>2.7626360000000001</c:v>
                </c:pt>
                <c:pt idx="118">
                  <c:v>4.534033</c:v>
                </c:pt>
                <c:pt idx="119">
                  <c:v>5.1887299999999996</c:v>
                </c:pt>
                <c:pt idx="120">
                  <c:v>-2.018891</c:v>
                </c:pt>
                <c:pt idx="121">
                  <c:v>-3.4317540000000002</c:v>
                </c:pt>
                <c:pt idx="122">
                  <c:v>-2.1329940000000001</c:v>
                </c:pt>
                <c:pt idx="123">
                  <c:v>-0.122936</c:v>
                </c:pt>
                <c:pt idx="124">
                  <c:v>5.9490590000000001</c:v>
                </c:pt>
                <c:pt idx="125">
                  <c:v>13.040594</c:v>
                </c:pt>
                <c:pt idx="126">
                  <c:v>21.625748000000002</c:v>
                </c:pt>
                <c:pt idx="127">
                  <c:v>-32.784087999999997</c:v>
                </c:pt>
                <c:pt idx="128">
                  <c:v>47.946860999999998</c:v>
                </c:pt>
                <c:pt idx="129">
                  <c:v>50.531219</c:v>
                </c:pt>
                <c:pt idx="130">
                  <c:v>46.676040999999998</c:v>
                </c:pt>
                <c:pt idx="131">
                  <c:v>43.819308999999997</c:v>
                </c:pt>
                <c:pt idx="132">
                  <c:v>37.560566000000001</c:v>
                </c:pt>
                <c:pt idx="133">
                  <c:v>40.141865000000003</c:v>
                </c:pt>
                <c:pt idx="134">
                  <c:v>34.933304</c:v>
                </c:pt>
                <c:pt idx="135">
                  <c:v>29.526641999999999</c:v>
                </c:pt>
                <c:pt idx="136">
                  <c:v>24.974043000000002</c:v>
                </c:pt>
                <c:pt idx="137">
                  <c:v>14.488607</c:v>
                </c:pt>
                <c:pt idx="138">
                  <c:v>12.568858000000001</c:v>
                </c:pt>
                <c:pt idx="139">
                  <c:v>18.772984000000001</c:v>
                </c:pt>
                <c:pt idx="140">
                  <c:v>-1.614392</c:v>
                </c:pt>
                <c:pt idx="141">
                  <c:v>4.0866319999999998</c:v>
                </c:pt>
                <c:pt idx="142">
                  <c:v>10.252722</c:v>
                </c:pt>
                <c:pt idx="143">
                  <c:v>5.9492390000000004</c:v>
                </c:pt>
                <c:pt idx="144">
                  <c:v>6.5992499999999996</c:v>
                </c:pt>
                <c:pt idx="145">
                  <c:v>-0.70769300000000002</c:v>
                </c:pt>
                <c:pt idx="146">
                  <c:v>-1.2408969999999999</c:v>
                </c:pt>
                <c:pt idx="147">
                  <c:v>-4.6072169999999959</c:v>
                </c:pt>
                <c:pt idx="148">
                  <c:v>-1.283798</c:v>
                </c:pt>
                <c:pt idx="149">
                  <c:v>-6.0936260000000004</c:v>
                </c:pt>
                <c:pt idx="150">
                  <c:v>-7.9055809999999962</c:v>
                </c:pt>
                <c:pt idx="151">
                  <c:v>-12.77976</c:v>
                </c:pt>
                <c:pt idx="152">
                  <c:v>-18.057898999999999</c:v>
                </c:pt>
                <c:pt idx="153">
                  <c:v>-28.025811999999991</c:v>
                </c:pt>
                <c:pt idx="154">
                  <c:v>-35.285167999999999</c:v>
                </c:pt>
                <c:pt idx="155">
                  <c:v>-41.598529999999997</c:v>
                </c:pt>
                <c:pt idx="156">
                  <c:v>39.510779999999997</c:v>
                </c:pt>
                <c:pt idx="157">
                  <c:v>2.55606</c:v>
                </c:pt>
                <c:pt idx="158">
                  <c:v>-24.823526000000001</c:v>
                </c:pt>
                <c:pt idx="159">
                  <c:v>-40.127625000000002</c:v>
                </c:pt>
                <c:pt idx="160">
                  <c:v>-47.003029000000012</c:v>
                </c:pt>
                <c:pt idx="161">
                  <c:v>-51.031078000000001</c:v>
                </c:pt>
                <c:pt idx="162">
                  <c:v>-68.818404999999998</c:v>
                </c:pt>
                <c:pt idx="163">
                  <c:v>-102.13389599999999</c:v>
                </c:pt>
                <c:pt idx="164">
                  <c:v>-128.35226399999999</c:v>
                </c:pt>
                <c:pt idx="165">
                  <c:v>-150.900925</c:v>
                </c:pt>
                <c:pt idx="166">
                  <c:v>-163.51593</c:v>
                </c:pt>
                <c:pt idx="167">
                  <c:v>-150.93589800000001</c:v>
                </c:pt>
                <c:pt idx="168">
                  <c:v>-200.941666</c:v>
                </c:pt>
                <c:pt idx="169">
                  <c:v>-186.26956200000001</c:v>
                </c:pt>
                <c:pt idx="170">
                  <c:v>-171.655304</c:v>
                </c:pt>
                <c:pt idx="171">
                  <c:v>-158.113235</c:v>
                </c:pt>
                <c:pt idx="172">
                  <c:v>-156.194031</c:v>
                </c:pt>
                <c:pt idx="173">
                  <c:v>-154.64651499999999</c:v>
                </c:pt>
                <c:pt idx="174">
                  <c:v>-136.174744</c:v>
                </c:pt>
                <c:pt idx="175">
                  <c:v>-104.544487</c:v>
                </c:pt>
                <c:pt idx="176">
                  <c:v>-73.350639000000001</c:v>
                </c:pt>
                <c:pt idx="177">
                  <c:v>-56.086235000000002</c:v>
                </c:pt>
                <c:pt idx="178">
                  <c:v>-41.231884000000001</c:v>
                </c:pt>
                <c:pt idx="179">
                  <c:v>-36.851249999999993</c:v>
                </c:pt>
                <c:pt idx="180">
                  <c:v>-50.632164000000003</c:v>
                </c:pt>
                <c:pt idx="181">
                  <c:v>-29.145035</c:v>
                </c:pt>
                <c:pt idx="182">
                  <c:v>-14.618935</c:v>
                </c:pt>
                <c:pt idx="183">
                  <c:v>-6.1343649999999963</c:v>
                </c:pt>
                <c:pt idx="184">
                  <c:v>-10.765556</c:v>
                </c:pt>
                <c:pt idx="185">
                  <c:v>-0.78484399999999999</c:v>
                </c:pt>
                <c:pt idx="186">
                  <c:v>-2.4141970000000001</c:v>
                </c:pt>
                <c:pt idx="187">
                  <c:v>4.9179830000000004</c:v>
                </c:pt>
                <c:pt idx="188">
                  <c:v>23.493943999999999</c:v>
                </c:pt>
                <c:pt idx="189">
                  <c:v>35.513195000000003</c:v>
                </c:pt>
                <c:pt idx="190">
                  <c:v>29.693562</c:v>
                </c:pt>
                <c:pt idx="191">
                  <c:v>17.917657999999999</c:v>
                </c:pt>
                <c:pt idx="192">
                  <c:v>5.765195999999996</c:v>
                </c:pt>
                <c:pt idx="193">
                  <c:v>11.693165</c:v>
                </c:pt>
                <c:pt idx="194">
                  <c:v>14.603251</c:v>
                </c:pt>
                <c:pt idx="195">
                  <c:v>7.5913909999999998</c:v>
                </c:pt>
                <c:pt idx="196">
                  <c:v>5.67056</c:v>
                </c:pt>
                <c:pt idx="197">
                  <c:v>-1.154193</c:v>
                </c:pt>
                <c:pt idx="198">
                  <c:v>-6.500108</c:v>
                </c:pt>
                <c:pt idx="199">
                  <c:v>-6.0662269999999996</c:v>
                </c:pt>
                <c:pt idx="200">
                  <c:v>-20.48164899999998</c:v>
                </c:pt>
                <c:pt idx="201">
                  <c:v>-14.694102000000001</c:v>
                </c:pt>
                <c:pt idx="202">
                  <c:v>-7.0026679999999999</c:v>
                </c:pt>
                <c:pt idx="203">
                  <c:v>-1.94841</c:v>
                </c:pt>
                <c:pt idx="204">
                  <c:v>-6.7281349999999938</c:v>
                </c:pt>
                <c:pt idx="205">
                  <c:v>-14.302581</c:v>
                </c:pt>
                <c:pt idx="206">
                  <c:v>-35.166378000000002</c:v>
                </c:pt>
                <c:pt idx="207">
                  <c:v>-37.077655999999998</c:v>
                </c:pt>
                <c:pt idx="208">
                  <c:v>-20.592869</c:v>
                </c:pt>
                <c:pt idx="209">
                  <c:v>-3.5741580000000002</c:v>
                </c:pt>
                <c:pt idx="210">
                  <c:v>19.676617</c:v>
                </c:pt>
                <c:pt idx="211">
                  <c:v>49.904102000000002</c:v>
                </c:pt>
                <c:pt idx="212">
                  <c:v>-57.717030000000001</c:v>
                </c:pt>
                <c:pt idx="213">
                  <c:v>-74.601447999999948</c:v>
                </c:pt>
                <c:pt idx="214">
                  <c:v>-82.946135999999996</c:v>
                </c:pt>
                <c:pt idx="215">
                  <c:v>-85.092651000000004</c:v>
                </c:pt>
                <c:pt idx="216">
                  <c:v>-72.946678000000006</c:v>
                </c:pt>
                <c:pt idx="217">
                  <c:v>-69.004074000000003</c:v>
                </c:pt>
                <c:pt idx="218">
                  <c:v>-59.936729</c:v>
                </c:pt>
                <c:pt idx="219">
                  <c:v>-54.433807000000002</c:v>
                </c:pt>
                <c:pt idx="220">
                  <c:v>-62.574264999999997</c:v>
                </c:pt>
                <c:pt idx="221">
                  <c:v>-82.380485999999948</c:v>
                </c:pt>
                <c:pt idx="222">
                  <c:v>-97.631591999999998</c:v>
                </c:pt>
                <c:pt idx="223">
                  <c:v>-132.67448400000001</c:v>
                </c:pt>
                <c:pt idx="224">
                  <c:v>-31.269558</c:v>
                </c:pt>
                <c:pt idx="225">
                  <c:v>-17.054762</c:v>
                </c:pt>
                <c:pt idx="226">
                  <c:v>-5.2363189999999999</c:v>
                </c:pt>
                <c:pt idx="227">
                  <c:v>-3.5453169999999998</c:v>
                </c:pt>
                <c:pt idx="228">
                  <c:v>-6.2295410000000002</c:v>
                </c:pt>
                <c:pt idx="229">
                  <c:v>-1.0831710000000001</c:v>
                </c:pt>
                <c:pt idx="230">
                  <c:v>10.36304</c:v>
                </c:pt>
                <c:pt idx="231">
                  <c:v>13.895918999999999</c:v>
                </c:pt>
                <c:pt idx="232">
                  <c:v>13.133065999999999</c:v>
                </c:pt>
                <c:pt idx="233">
                  <c:v>22.410050999999999</c:v>
                </c:pt>
                <c:pt idx="234">
                  <c:v>20.74879299999996</c:v>
                </c:pt>
                <c:pt idx="235">
                  <c:v>18.729178999999991</c:v>
                </c:pt>
                <c:pt idx="236">
                  <c:v>10.863617</c:v>
                </c:pt>
                <c:pt idx="237">
                  <c:v>6.3081329999999962</c:v>
                </c:pt>
                <c:pt idx="238">
                  <c:v>-7.0315089999999998</c:v>
                </c:pt>
                <c:pt idx="239">
                  <c:v>-4.4199299999999999</c:v>
                </c:pt>
                <c:pt idx="240">
                  <c:v>-2.0104190000000002</c:v>
                </c:pt>
                <c:pt idx="241">
                  <c:v>-5.1252789999999964</c:v>
                </c:pt>
                <c:pt idx="242">
                  <c:v>-9.3276370000000028</c:v>
                </c:pt>
                <c:pt idx="243">
                  <c:v>-15.489941999999999</c:v>
                </c:pt>
                <c:pt idx="244">
                  <c:v>-20.802689000000001</c:v>
                </c:pt>
                <c:pt idx="245">
                  <c:v>-26.484065999999999</c:v>
                </c:pt>
                <c:pt idx="246">
                  <c:v>-36.000072000000003</c:v>
                </c:pt>
                <c:pt idx="247">
                  <c:v>-39.887877999999994</c:v>
                </c:pt>
                <c:pt idx="248">
                  <c:v>-42.220238000000002</c:v>
                </c:pt>
                <c:pt idx="249">
                  <c:v>-51.000252000000003</c:v>
                </c:pt>
                <c:pt idx="250">
                  <c:v>-46.374648999999998</c:v>
                </c:pt>
                <c:pt idx="251">
                  <c:v>-53.436259999999997</c:v>
                </c:pt>
                <c:pt idx="252">
                  <c:v>-62.641502000000003</c:v>
                </c:pt>
                <c:pt idx="253">
                  <c:v>-65.262816999999998</c:v>
                </c:pt>
                <c:pt idx="254">
                  <c:v>-63.435901999999999</c:v>
                </c:pt>
                <c:pt idx="255">
                  <c:v>-62.230873000000003</c:v>
                </c:pt>
                <c:pt idx="256">
                  <c:v>-56.685234000000001</c:v>
                </c:pt>
                <c:pt idx="257">
                  <c:v>-51.860084999999998</c:v>
                </c:pt>
                <c:pt idx="258">
                  <c:v>-45.897865000000003</c:v>
                </c:pt>
                <c:pt idx="259">
                  <c:v>-43.453564</c:v>
                </c:pt>
                <c:pt idx="260">
                  <c:v>-31.286863</c:v>
                </c:pt>
                <c:pt idx="261">
                  <c:v>-22.302076</c:v>
                </c:pt>
                <c:pt idx="262">
                  <c:v>-20.274713999999999</c:v>
                </c:pt>
                <c:pt idx="263">
                  <c:v>-21.414304999999999</c:v>
                </c:pt>
                <c:pt idx="264">
                  <c:v>-15.969248</c:v>
                </c:pt>
                <c:pt idx="265">
                  <c:v>-19.524118000000001</c:v>
                </c:pt>
                <c:pt idx="266">
                  <c:v>-19.858315999999999</c:v>
                </c:pt>
                <c:pt idx="267">
                  <c:v>-16.322554</c:v>
                </c:pt>
                <c:pt idx="268">
                  <c:v>-11.488211</c:v>
                </c:pt>
                <c:pt idx="269">
                  <c:v>-7.4947720000000002</c:v>
                </c:pt>
                <c:pt idx="270">
                  <c:v>-1.5841080000000001</c:v>
                </c:pt>
                <c:pt idx="271">
                  <c:v>3.0685340000000001</c:v>
                </c:pt>
                <c:pt idx="272">
                  <c:v>2.2862140000000002</c:v>
                </c:pt>
                <c:pt idx="273">
                  <c:v>0.76555600000000001</c:v>
                </c:pt>
                <c:pt idx="274">
                  <c:v>1.8761270000000001</c:v>
                </c:pt>
                <c:pt idx="275">
                  <c:v>3.349375999999999</c:v>
                </c:pt>
                <c:pt idx="276">
                  <c:v>2.4527719999999991</c:v>
                </c:pt>
                <c:pt idx="277">
                  <c:v>9.1075420000000005</c:v>
                </c:pt>
                <c:pt idx="278">
                  <c:v>10.818372</c:v>
                </c:pt>
                <c:pt idx="279">
                  <c:v>10.093192999999999</c:v>
                </c:pt>
                <c:pt idx="280">
                  <c:v>-2.022316</c:v>
                </c:pt>
                <c:pt idx="281">
                  <c:v>-7.8570909999999961</c:v>
                </c:pt>
                <c:pt idx="282">
                  <c:v>-15.397830000000001</c:v>
                </c:pt>
                <c:pt idx="283">
                  <c:v>-9.4554410000000004</c:v>
                </c:pt>
                <c:pt idx="284">
                  <c:v>-18.900424999999981</c:v>
                </c:pt>
                <c:pt idx="285">
                  <c:v>-15.095537</c:v>
                </c:pt>
                <c:pt idx="286">
                  <c:v>-14.719519</c:v>
                </c:pt>
                <c:pt idx="287">
                  <c:v>-13.361634</c:v>
                </c:pt>
                <c:pt idx="288">
                  <c:v>-16.058835999999999</c:v>
                </c:pt>
                <c:pt idx="289">
                  <c:v>-17.064675999999999</c:v>
                </c:pt>
                <c:pt idx="290">
                  <c:v>-26.000612</c:v>
                </c:pt>
                <c:pt idx="291">
                  <c:v>-26.035582999999999</c:v>
                </c:pt>
                <c:pt idx="292">
                  <c:v>-22.238806</c:v>
                </c:pt>
                <c:pt idx="293">
                  <c:v>-25.411708999999991</c:v>
                </c:pt>
                <c:pt idx="294">
                  <c:v>-19.800274000000009</c:v>
                </c:pt>
                <c:pt idx="295">
                  <c:v>-33.957568999999999</c:v>
                </c:pt>
                <c:pt idx="296">
                  <c:v>-27.833838</c:v>
                </c:pt>
                <c:pt idx="297">
                  <c:v>-28.181376</c:v>
                </c:pt>
              </c:numCache>
            </c:numRef>
          </c:val>
          <c:smooth val="0"/>
          <c:extLst>
            <c:ext xmlns:c16="http://schemas.microsoft.com/office/drawing/2014/chart" uri="{C3380CC4-5D6E-409C-BE32-E72D297353CC}">
              <c16:uniqueId val="{00000000-C634-4C12-94B0-E19DF77DD604}"/>
            </c:ext>
          </c:extLst>
        </c:ser>
        <c:ser>
          <c:idx val="1"/>
          <c:order val="1"/>
          <c:tx>
            <c:v>U.S. Personal Consumption Expenditures</c:v>
          </c:tx>
          <c:spPr>
            <a:ln w="28575" cap="rnd">
              <a:solidFill>
                <a:srgbClr val="CC0000"/>
              </a:solidFill>
              <a:round/>
            </a:ln>
            <a:effectLst/>
          </c:spPr>
          <c:marker>
            <c:symbol val="none"/>
          </c:marker>
          <c:cat>
            <c:numRef>
              <c:f>'income,savings,expenitures'!$A$2:$A$299</c:f>
              <c:numCache>
                <c:formatCode>yyyy</c:formatCode>
                <c:ptCount val="298"/>
                <c:pt idx="0">
                  <c:v>34850</c:v>
                </c:pt>
                <c:pt idx="1">
                  <c:v>34880</c:v>
                </c:pt>
                <c:pt idx="2">
                  <c:v>34911</c:v>
                </c:pt>
                <c:pt idx="3">
                  <c:v>34942</c:v>
                </c:pt>
                <c:pt idx="4">
                  <c:v>34972</c:v>
                </c:pt>
                <c:pt idx="5">
                  <c:v>35003</c:v>
                </c:pt>
                <c:pt idx="6">
                  <c:v>35033</c:v>
                </c:pt>
                <c:pt idx="7">
                  <c:v>35064</c:v>
                </c:pt>
                <c:pt idx="8">
                  <c:v>35095</c:v>
                </c:pt>
                <c:pt idx="9">
                  <c:v>35124</c:v>
                </c:pt>
                <c:pt idx="10">
                  <c:v>35155</c:v>
                </c:pt>
                <c:pt idx="11">
                  <c:v>35185</c:v>
                </c:pt>
                <c:pt idx="12">
                  <c:v>35216</c:v>
                </c:pt>
                <c:pt idx="13">
                  <c:v>35246</c:v>
                </c:pt>
                <c:pt idx="14">
                  <c:v>35277</c:v>
                </c:pt>
                <c:pt idx="15">
                  <c:v>35308</c:v>
                </c:pt>
                <c:pt idx="16">
                  <c:v>35338</c:v>
                </c:pt>
                <c:pt idx="17">
                  <c:v>35369</c:v>
                </c:pt>
                <c:pt idx="18">
                  <c:v>35399</c:v>
                </c:pt>
                <c:pt idx="19">
                  <c:v>35430</c:v>
                </c:pt>
                <c:pt idx="20">
                  <c:v>35461</c:v>
                </c:pt>
                <c:pt idx="21">
                  <c:v>35489</c:v>
                </c:pt>
                <c:pt idx="22">
                  <c:v>35520</c:v>
                </c:pt>
                <c:pt idx="23">
                  <c:v>35550</c:v>
                </c:pt>
                <c:pt idx="24">
                  <c:v>35581</c:v>
                </c:pt>
                <c:pt idx="25">
                  <c:v>35611</c:v>
                </c:pt>
                <c:pt idx="26">
                  <c:v>35642</c:v>
                </c:pt>
                <c:pt idx="27">
                  <c:v>35673</c:v>
                </c:pt>
                <c:pt idx="28">
                  <c:v>35703</c:v>
                </c:pt>
                <c:pt idx="29">
                  <c:v>35734</c:v>
                </c:pt>
                <c:pt idx="30">
                  <c:v>35764</c:v>
                </c:pt>
                <c:pt idx="31">
                  <c:v>35795</c:v>
                </c:pt>
                <c:pt idx="32">
                  <c:v>35826</c:v>
                </c:pt>
                <c:pt idx="33">
                  <c:v>35854</c:v>
                </c:pt>
                <c:pt idx="34">
                  <c:v>35885</c:v>
                </c:pt>
                <c:pt idx="35">
                  <c:v>35915</c:v>
                </c:pt>
                <c:pt idx="36">
                  <c:v>35946</c:v>
                </c:pt>
                <c:pt idx="37">
                  <c:v>35976</c:v>
                </c:pt>
                <c:pt idx="38">
                  <c:v>36007</c:v>
                </c:pt>
                <c:pt idx="39">
                  <c:v>36038</c:v>
                </c:pt>
                <c:pt idx="40">
                  <c:v>36068</c:v>
                </c:pt>
                <c:pt idx="41">
                  <c:v>36099</c:v>
                </c:pt>
                <c:pt idx="42">
                  <c:v>36129</c:v>
                </c:pt>
                <c:pt idx="43">
                  <c:v>36160</c:v>
                </c:pt>
                <c:pt idx="44">
                  <c:v>36191</c:v>
                </c:pt>
                <c:pt idx="45">
                  <c:v>36219</c:v>
                </c:pt>
                <c:pt idx="46">
                  <c:v>36250</c:v>
                </c:pt>
                <c:pt idx="47">
                  <c:v>36280</c:v>
                </c:pt>
                <c:pt idx="48">
                  <c:v>36311</c:v>
                </c:pt>
                <c:pt idx="49">
                  <c:v>36341</c:v>
                </c:pt>
                <c:pt idx="50">
                  <c:v>36372</c:v>
                </c:pt>
                <c:pt idx="51">
                  <c:v>36403</c:v>
                </c:pt>
                <c:pt idx="52">
                  <c:v>36433</c:v>
                </c:pt>
                <c:pt idx="53">
                  <c:v>36464</c:v>
                </c:pt>
                <c:pt idx="54">
                  <c:v>36494</c:v>
                </c:pt>
                <c:pt idx="55">
                  <c:v>36525</c:v>
                </c:pt>
                <c:pt idx="56">
                  <c:v>36556</c:v>
                </c:pt>
                <c:pt idx="57">
                  <c:v>36585</c:v>
                </c:pt>
                <c:pt idx="58">
                  <c:v>36616</c:v>
                </c:pt>
                <c:pt idx="59">
                  <c:v>36646</c:v>
                </c:pt>
                <c:pt idx="60">
                  <c:v>36677</c:v>
                </c:pt>
                <c:pt idx="61">
                  <c:v>36707</c:v>
                </c:pt>
                <c:pt idx="62">
                  <c:v>36738</c:v>
                </c:pt>
                <c:pt idx="63">
                  <c:v>36769</c:v>
                </c:pt>
                <c:pt idx="64">
                  <c:v>36799</c:v>
                </c:pt>
                <c:pt idx="65">
                  <c:v>36830</c:v>
                </c:pt>
                <c:pt idx="66">
                  <c:v>36860</c:v>
                </c:pt>
                <c:pt idx="67">
                  <c:v>36891</c:v>
                </c:pt>
                <c:pt idx="68">
                  <c:v>36922</c:v>
                </c:pt>
                <c:pt idx="69">
                  <c:v>36950</c:v>
                </c:pt>
                <c:pt idx="70">
                  <c:v>36981</c:v>
                </c:pt>
                <c:pt idx="71">
                  <c:v>37011</c:v>
                </c:pt>
                <c:pt idx="72">
                  <c:v>37042</c:v>
                </c:pt>
                <c:pt idx="73">
                  <c:v>37072</c:v>
                </c:pt>
                <c:pt idx="74">
                  <c:v>37103</c:v>
                </c:pt>
                <c:pt idx="75">
                  <c:v>37134</c:v>
                </c:pt>
                <c:pt idx="76">
                  <c:v>37164</c:v>
                </c:pt>
                <c:pt idx="77">
                  <c:v>37195</c:v>
                </c:pt>
                <c:pt idx="78">
                  <c:v>37225</c:v>
                </c:pt>
                <c:pt idx="79">
                  <c:v>37256</c:v>
                </c:pt>
                <c:pt idx="80">
                  <c:v>37287</c:v>
                </c:pt>
                <c:pt idx="81">
                  <c:v>37315</c:v>
                </c:pt>
                <c:pt idx="82">
                  <c:v>37346</c:v>
                </c:pt>
                <c:pt idx="83">
                  <c:v>37376</c:v>
                </c:pt>
                <c:pt idx="84">
                  <c:v>37407</c:v>
                </c:pt>
                <c:pt idx="85">
                  <c:v>37437</c:v>
                </c:pt>
                <c:pt idx="86">
                  <c:v>37468</c:v>
                </c:pt>
                <c:pt idx="87">
                  <c:v>37499</c:v>
                </c:pt>
                <c:pt idx="88">
                  <c:v>37529</c:v>
                </c:pt>
                <c:pt idx="89">
                  <c:v>37560</c:v>
                </c:pt>
                <c:pt idx="90">
                  <c:v>37590</c:v>
                </c:pt>
                <c:pt idx="91">
                  <c:v>37621</c:v>
                </c:pt>
                <c:pt idx="92">
                  <c:v>37652</c:v>
                </c:pt>
                <c:pt idx="93">
                  <c:v>37680</c:v>
                </c:pt>
                <c:pt idx="94">
                  <c:v>37711</c:v>
                </c:pt>
                <c:pt idx="95">
                  <c:v>37741</c:v>
                </c:pt>
                <c:pt idx="96">
                  <c:v>37772</c:v>
                </c:pt>
                <c:pt idx="97">
                  <c:v>37802</c:v>
                </c:pt>
                <c:pt idx="98">
                  <c:v>37833</c:v>
                </c:pt>
                <c:pt idx="99">
                  <c:v>37864</c:v>
                </c:pt>
                <c:pt idx="100">
                  <c:v>37894</c:v>
                </c:pt>
                <c:pt idx="101">
                  <c:v>37925</c:v>
                </c:pt>
                <c:pt idx="102">
                  <c:v>37955</c:v>
                </c:pt>
                <c:pt idx="103">
                  <c:v>37986</c:v>
                </c:pt>
                <c:pt idx="104">
                  <c:v>38017</c:v>
                </c:pt>
                <c:pt idx="105">
                  <c:v>38046</c:v>
                </c:pt>
                <c:pt idx="106">
                  <c:v>38077</c:v>
                </c:pt>
                <c:pt idx="107">
                  <c:v>38107</c:v>
                </c:pt>
                <c:pt idx="108">
                  <c:v>38138</c:v>
                </c:pt>
                <c:pt idx="109">
                  <c:v>38168</c:v>
                </c:pt>
                <c:pt idx="110">
                  <c:v>38199</c:v>
                </c:pt>
                <c:pt idx="111">
                  <c:v>38230</c:v>
                </c:pt>
                <c:pt idx="112">
                  <c:v>38260</c:v>
                </c:pt>
                <c:pt idx="113">
                  <c:v>38291</c:v>
                </c:pt>
                <c:pt idx="114">
                  <c:v>38321</c:v>
                </c:pt>
                <c:pt idx="115">
                  <c:v>38352</c:v>
                </c:pt>
                <c:pt idx="116">
                  <c:v>38383</c:v>
                </c:pt>
                <c:pt idx="117">
                  <c:v>38411</c:v>
                </c:pt>
                <c:pt idx="118">
                  <c:v>38442</c:v>
                </c:pt>
                <c:pt idx="119">
                  <c:v>38472</c:v>
                </c:pt>
                <c:pt idx="120">
                  <c:v>38503</c:v>
                </c:pt>
                <c:pt idx="121">
                  <c:v>38533</c:v>
                </c:pt>
                <c:pt idx="122">
                  <c:v>38564</c:v>
                </c:pt>
                <c:pt idx="123">
                  <c:v>38595</c:v>
                </c:pt>
                <c:pt idx="124">
                  <c:v>38625</c:v>
                </c:pt>
                <c:pt idx="125">
                  <c:v>38656</c:v>
                </c:pt>
                <c:pt idx="126">
                  <c:v>38686</c:v>
                </c:pt>
                <c:pt idx="127">
                  <c:v>38717</c:v>
                </c:pt>
                <c:pt idx="128">
                  <c:v>38748</c:v>
                </c:pt>
                <c:pt idx="129">
                  <c:v>38776</c:v>
                </c:pt>
                <c:pt idx="130">
                  <c:v>38807</c:v>
                </c:pt>
                <c:pt idx="131">
                  <c:v>38837</c:v>
                </c:pt>
                <c:pt idx="132">
                  <c:v>38868</c:v>
                </c:pt>
                <c:pt idx="133">
                  <c:v>38898</c:v>
                </c:pt>
                <c:pt idx="134">
                  <c:v>38929</c:v>
                </c:pt>
                <c:pt idx="135">
                  <c:v>38960</c:v>
                </c:pt>
                <c:pt idx="136">
                  <c:v>38990</c:v>
                </c:pt>
                <c:pt idx="137">
                  <c:v>39021</c:v>
                </c:pt>
                <c:pt idx="138">
                  <c:v>39051</c:v>
                </c:pt>
                <c:pt idx="139">
                  <c:v>39082</c:v>
                </c:pt>
                <c:pt idx="140">
                  <c:v>39113</c:v>
                </c:pt>
                <c:pt idx="141">
                  <c:v>39141</c:v>
                </c:pt>
                <c:pt idx="142">
                  <c:v>39172</c:v>
                </c:pt>
                <c:pt idx="143">
                  <c:v>39202</c:v>
                </c:pt>
                <c:pt idx="144">
                  <c:v>39233</c:v>
                </c:pt>
                <c:pt idx="145">
                  <c:v>39263</c:v>
                </c:pt>
                <c:pt idx="146">
                  <c:v>39294</c:v>
                </c:pt>
                <c:pt idx="147">
                  <c:v>39325</c:v>
                </c:pt>
                <c:pt idx="148">
                  <c:v>39355</c:v>
                </c:pt>
                <c:pt idx="149">
                  <c:v>39386</c:v>
                </c:pt>
                <c:pt idx="150">
                  <c:v>39416</c:v>
                </c:pt>
                <c:pt idx="151">
                  <c:v>39447</c:v>
                </c:pt>
                <c:pt idx="152">
                  <c:v>39478</c:v>
                </c:pt>
                <c:pt idx="153">
                  <c:v>39507</c:v>
                </c:pt>
                <c:pt idx="154">
                  <c:v>39538</c:v>
                </c:pt>
                <c:pt idx="155">
                  <c:v>39568</c:v>
                </c:pt>
                <c:pt idx="156">
                  <c:v>39599</c:v>
                </c:pt>
                <c:pt idx="157">
                  <c:v>39629</c:v>
                </c:pt>
                <c:pt idx="158">
                  <c:v>39660</c:v>
                </c:pt>
                <c:pt idx="159">
                  <c:v>39691</c:v>
                </c:pt>
                <c:pt idx="160">
                  <c:v>39721</c:v>
                </c:pt>
                <c:pt idx="161">
                  <c:v>39752</c:v>
                </c:pt>
                <c:pt idx="162">
                  <c:v>39782</c:v>
                </c:pt>
                <c:pt idx="163">
                  <c:v>39813</c:v>
                </c:pt>
                <c:pt idx="164">
                  <c:v>39844</c:v>
                </c:pt>
                <c:pt idx="165">
                  <c:v>39872</c:v>
                </c:pt>
                <c:pt idx="166">
                  <c:v>39903</c:v>
                </c:pt>
                <c:pt idx="167">
                  <c:v>39933</c:v>
                </c:pt>
                <c:pt idx="168">
                  <c:v>39964</c:v>
                </c:pt>
                <c:pt idx="169">
                  <c:v>39994</c:v>
                </c:pt>
                <c:pt idx="170">
                  <c:v>40025</c:v>
                </c:pt>
                <c:pt idx="171">
                  <c:v>40056</c:v>
                </c:pt>
                <c:pt idx="172">
                  <c:v>40086</c:v>
                </c:pt>
                <c:pt idx="173">
                  <c:v>40117</c:v>
                </c:pt>
                <c:pt idx="174">
                  <c:v>40147</c:v>
                </c:pt>
                <c:pt idx="175">
                  <c:v>40178</c:v>
                </c:pt>
                <c:pt idx="176">
                  <c:v>40209</c:v>
                </c:pt>
                <c:pt idx="177">
                  <c:v>40237</c:v>
                </c:pt>
                <c:pt idx="178">
                  <c:v>40268</c:v>
                </c:pt>
                <c:pt idx="179">
                  <c:v>40298</c:v>
                </c:pt>
                <c:pt idx="180">
                  <c:v>40329</c:v>
                </c:pt>
                <c:pt idx="181">
                  <c:v>40359</c:v>
                </c:pt>
                <c:pt idx="182">
                  <c:v>40390</c:v>
                </c:pt>
                <c:pt idx="183">
                  <c:v>40421</c:v>
                </c:pt>
                <c:pt idx="184">
                  <c:v>40451</c:v>
                </c:pt>
                <c:pt idx="185">
                  <c:v>40482</c:v>
                </c:pt>
                <c:pt idx="186">
                  <c:v>40512</c:v>
                </c:pt>
                <c:pt idx="187">
                  <c:v>40543</c:v>
                </c:pt>
                <c:pt idx="188">
                  <c:v>40574</c:v>
                </c:pt>
                <c:pt idx="189">
                  <c:v>40602</c:v>
                </c:pt>
                <c:pt idx="190">
                  <c:v>40633</c:v>
                </c:pt>
                <c:pt idx="191">
                  <c:v>40663</c:v>
                </c:pt>
                <c:pt idx="192">
                  <c:v>40694</c:v>
                </c:pt>
                <c:pt idx="193">
                  <c:v>40724</c:v>
                </c:pt>
                <c:pt idx="194">
                  <c:v>40755</c:v>
                </c:pt>
                <c:pt idx="195">
                  <c:v>40786</c:v>
                </c:pt>
                <c:pt idx="196">
                  <c:v>40816</c:v>
                </c:pt>
                <c:pt idx="197">
                  <c:v>40847</c:v>
                </c:pt>
                <c:pt idx="198">
                  <c:v>40877</c:v>
                </c:pt>
                <c:pt idx="199">
                  <c:v>40908</c:v>
                </c:pt>
                <c:pt idx="200">
                  <c:v>40939</c:v>
                </c:pt>
                <c:pt idx="201">
                  <c:v>40968</c:v>
                </c:pt>
                <c:pt idx="202">
                  <c:v>40999</c:v>
                </c:pt>
                <c:pt idx="203">
                  <c:v>41029</c:v>
                </c:pt>
                <c:pt idx="204">
                  <c:v>41060</c:v>
                </c:pt>
                <c:pt idx="205">
                  <c:v>41090</c:v>
                </c:pt>
                <c:pt idx="206">
                  <c:v>41121</c:v>
                </c:pt>
                <c:pt idx="207">
                  <c:v>41152</c:v>
                </c:pt>
                <c:pt idx="208">
                  <c:v>41182</c:v>
                </c:pt>
                <c:pt idx="209">
                  <c:v>41213</c:v>
                </c:pt>
                <c:pt idx="210">
                  <c:v>41243</c:v>
                </c:pt>
                <c:pt idx="211">
                  <c:v>41274</c:v>
                </c:pt>
                <c:pt idx="212">
                  <c:v>41305</c:v>
                </c:pt>
                <c:pt idx="213">
                  <c:v>41333</c:v>
                </c:pt>
                <c:pt idx="214">
                  <c:v>41364</c:v>
                </c:pt>
                <c:pt idx="215">
                  <c:v>41394</c:v>
                </c:pt>
                <c:pt idx="216">
                  <c:v>41425</c:v>
                </c:pt>
                <c:pt idx="217">
                  <c:v>41455</c:v>
                </c:pt>
                <c:pt idx="218">
                  <c:v>41486</c:v>
                </c:pt>
                <c:pt idx="219">
                  <c:v>41517</c:v>
                </c:pt>
                <c:pt idx="220">
                  <c:v>41547</c:v>
                </c:pt>
                <c:pt idx="221">
                  <c:v>41578</c:v>
                </c:pt>
                <c:pt idx="222">
                  <c:v>41608</c:v>
                </c:pt>
                <c:pt idx="223">
                  <c:v>41639</c:v>
                </c:pt>
                <c:pt idx="224">
                  <c:v>41670</c:v>
                </c:pt>
                <c:pt idx="225">
                  <c:v>41698</c:v>
                </c:pt>
                <c:pt idx="226">
                  <c:v>41729</c:v>
                </c:pt>
                <c:pt idx="227">
                  <c:v>41759</c:v>
                </c:pt>
                <c:pt idx="228">
                  <c:v>41790</c:v>
                </c:pt>
                <c:pt idx="229">
                  <c:v>41820</c:v>
                </c:pt>
                <c:pt idx="230">
                  <c:v>41851</c:v>
                </c:pt>
                <c:pt idx="231">
                  <c:v>41882</c:v>
                </c:pt>
                <c:pt idx="232">
                  <c:v>41912</c:v>
                </c:pt>
                <c:pt idx="233">
                  <c:v>41943</c:v>
                </c:pt>
                <c:pt idx="234">
                  <c:v>41973</c:v>
                </c:pt>
                <c:pt idx="235">
                  <c:v>42004</c:v>
                </c:pt>
                <c:pt idx="236">
                  <c:v>42035</c:v>
                </c:pt>
                <c:pt idx="237">
                  <c:v>42063</c:v>
                </c:pt>
                <c:pt idx="238">
                  <c:v>42094</c:v>
                </c:pt>
                <c:pt idx="239">
                  <c:v>42124</c:v>
                </c:pt>
                <c:pt idx="240">
                  <c:v>42155</c:v>
                </c:pt>
                <c:pt idx="241">
                  <c:v>42185</c:v>
                </c:pt>
                <c:pt idx="242">
                  <c:v>42216</c:v>
                </c:pt>
                <c:pt idx="243">
                  <c:v>42247</c:v>
                </c:pt>
                <c:pt idx="244">
                  <c:v>42277</c:v>
                </c:pt>
                <c:pt idx="245">
                  <c:v>42308</c:v>
                </c:pt>
                <c:pt idx="246">
                  <c:v>42338</c:v>
                </c:pt>
                <c:pt idx="247">
                  <c:v>42369</c:v>
                </c:pt>
                <c:pt idx="248">
                  <c:v>42400</c:v>
                </c:pt>
                <c:pt idx="249">
                  <c:v>42429</c:v>
                </c:pt>
                <c:pt idx="250">
                  <c:v>42460</c:v>
                </c:pt>
                <c:pt idx="251">
                  <c:v>42490</c:v>
                </c:pt>
                <c:pt idx="252">
                  <c:v>42521</c:v>
                </c:pt>
                <c:pt idx="253">
                  <c:v>42551</c:v>
                </c:pt>
                <c:pt idx="254">
                  <c:v>42582</c:v>
                </c:pt>
                <c:pt idx="255">
                  <c:v>42613</c:v>
                </c:pt>
                <c:pt idx="256">
                  <c:v>42643</c:v>
                </c:pt>
                <c:pt idx="257">
                  <c:v>42674</c:v>
                </c:pt>
                <c:pt idx="258">
                  <c:v>42704</c:v>
                </c:pt>
                <c:pt idx="259">
                  <c:v>42735</c:v>
                </c:pt>
                <c:pt idx="260">
                  <c:v>42766</c:v>
                </c:pt>
                <c:pt idx="261">
                  <c:v>42794</c:v>
                </c:pt>
                <c:pt idx="262">
                  <c:v>42825</c:v>
                </c:pt>
                <c:pt idx="263">
                  <c:v>42855</c:v>
                </c:pt>
                <c:pt idx="264">
                  <c:v>42886</c:v>
                </c:pt>
                <c:pt idx="265">
                  <c:v>42916</c:v>
                </c:pt>
                <c:pt idx="266">
                  <c:v>42947</c:v>
                </c:pt>
                <c:pt idx="267">
                  <c:v>42978</c:v>
                </c:pt>
                <c:pt idx="268">
                  <c:v>43008</c:v>
                </c:pt>
                <c:pt idx="269">
                  <c:v>43039</c:v>
                </c:pt>
                <c:pt idx="270">
                  <c:v>43069</c:v>
                </c:pt>
                <c:pt idx="271">
                  <c:v>43100</c:v>
                </c:pt>
                <c:pt idx="272">
                  <c:v>43131</c:v>
                </c:pt>
                <c:pt idx="273">
                  <c:v>43159</c:v>
                </c:pt>
                <c:pt idx="274">
                  <c:v>43190</c:v>
                </c:pt>
                <c:pt idx="275">
                  <c:v>43220</c:v>
                </c:pt>
                <c:pt idx="276">
                  <c:v>43251</c:v>
                </c:pt>
                <c:pt idx="277">
                  <c:v>43281</c:v>
                </c:pt>
                <c:pt idx="278">
                  <c:v>43312</c:v>
                </c:pt>
                <c:pt idx="279">
                  <c:v>43343</c:v>
                </c:pt>
                <c:pt idx="280">
                  <c:v>43373</c:v>
                </c:pt>
                <c:pt idx="281">
                  <c:v>43404</c:v>
                </c:pt>
                <c:pt idx="282">
                  <c:v>43434</c:v>
                </c:pt>
                <c:pt idx="283">
                  <c:v>43465</c:v>
                </c:pt>
                <c:pt idx="284">
                  <c:v>43496</c:v>
                </c:pt>
                <c:pt idx="285">
                  <c:v>43524</c:v>
                </c:pt>
                <c:pt idx="286">
                  <c:v>43555</c:v>
                </c:pt>
                <c:pt idx="287">
                  <c:v>43585</c:v>
                </c:pt>
                <c:pt idx="288">
                  <c:v>43616</c:v>
                </c:pt>
                <c:pt idx="289">
                  <c:v>43646</c:v>
                </c:pt>
                <c:pt idx="290">
                  <c:v>43677</c:v>
                </c:pt>
                <c:pt idx="291">
                  <c:v>43708</c:v>
                </c:pt>
                <c:pt idx="292">
                  <c:v>43738</c:v>
                </c:pt>
                <c:pt idx="293">
                  <c:v>43769</c:v>
                </c:pt>
                <c:pt idx="294">
                  <c:v>43799</c:v>
                </c:pt>
                <c:pt idx="295">
                  <c:v>43830</c:v>
                </c:pt>
                <c:pt idx="296">
                  <c:v>43861</c:v>
                </c:pt>
                <c:pt idx="297">
                  <c:v>43890</c:v>
                </c:pt>
              </c:numCache>
            </c:numRef>
          </c:cat>
          <c:val>
            <c:numRef>
              <c:f>'income,savings,expenitures'!$C$2:$C$299</c:f>
              <c:numCache>
                <c:formatCode>General</c:formatCode>
                <c:ptCount val="298"/>
                <c:pt idx="0">
                  <c:v>0</c:v>
                </c:pt>
                <c:pt idx="1">
                  <c:v>-6.1762990000000002</c:v>
                </c:pt>
                <c:pt idx="2">
                  <c:v>-8.5800109999999972</c:v>
                </c:pt>
                <c:pt idx="3">
                  <c:v>-2.745371</c:v>
                </c:pt>
                <c:pt idx="4">
                  <c:v>-3.625521</c:v>
                </c:pt>
                <c:pt idx="5">
                  <c:v>-3.2412679999999998</c:v>
                </c:pt>
                <c:pt idx="6">
                  <c:v>-8.7131779999999992</c:v>
                </c:pt>
                <c:pt idx="7">
                  <c:v>-3.816526999999998</c:v>
                </c:pt>
                <c:pt idx="8">
                  <c:v>-10.002242000000001</c:v>
                </c:pt>
                <c:pt idx="9">
                  <c:v>-11.542394</c:v>
                </c:pt>
                <c:pt idx="10">
                  <c:v>-12.182665999999999</c:v>
                </c:pt>
                <c:pt idx="11">
                  <c:v>-16.607182999999999</c:v>
                </c:pt>
                <c:pt idx="12">
                  <c:v>-16.448011000000001</c:v>
                </c:pt>
                <c:pt idx="13">
                  <c:v>-16.880690000000001</c:v>
                </c:pt>
                <c:pt idx="14">
                  <c:v>-15.510918</c:v>
                </c:pt>
                <c:pt idx="15">
                  <c:v>-22.482178000000001</c:v>
                </c:pt>
                <c:pt idx="16">
                  <c:v>-14.746895</c:v>
                </c:pt>
                <c:pt idx="17">
                  <c:v>-14.953593</c:v>
                </c:pt>
                <c:pt idx="18">
                  <c:v>-11.906470000000001</c:v>
                </c:pt>
                <c:pt idx="19">
                  <c:v>-16.556965000000009</c:v>
                </c:pt>
                <c:pt idx="20">
                  <c:v>-16.888760000000001</c:v>
                </c:pt>
                <c:pt idx="21">
                  <c:v>-13.432274</c:v>
                </c:pt>
                <c:pt idx="22">
                  <c:v>-13.098686000000001</c:v>
                </c:pt>
                <c:pt idx="23">
                  <c:v>-10.374389000000001</c:v>
                </c:pt>
                <c:pt idx="24">
                  <c:v>-14.963010000000001</c:v>
                </c:pt>
                <c:pt idx="25">
                  <c:v>-11.720395999999999</c:v>
                </c:pt>
                <c:pt idx="26">
                  <c:v>-17.250145</c:v>
                </c:pt>
                <c:pt idx="27">
                  <c:v>-22.974936</c:v>
                </c:pt>
                <c:pt idx="28">
                  <c:v>-27.316953999999999</c:v>
                </c:pt>
                <c:pt idx="29">
                  <c:v>-31.238398</c:v>
                </c:pt>
                <c:pt idx="30">
                  <c:v>-35.773216000000012</c:v>
                </c:pt>
                <c:pt idx="31">
                  <c:v>-34.980049000000001</c:v>
                </c:pt>
                <c:pt idx="32">
                  <c:v>-32.770480999999997</c:v>
                </c:pt>
                <c:pt idx="33">
                  <c:v>-38.271084000000002</c:v>
                </c:pt>
                <c:pt idx="34">
                  <c:v>-44.291798</c:v>
                </c:pt>
                <c:pt idx="35">
                  <c:v>-44.747791000000007</c:v>
                </c:pt>
                <c:pt idx="36">
                  <c:v>-43.686947000000004</c:v>
                </c:pt>
                <c:pt idx="37">
                  <c:v>-56.105007000000001</c:v>
                </c:pt>
                <c:pt idx="38">
                  <c:v>-46.353855000000003</c:v>
                </c:pt>
                <c:pt idx="39">
                  <c:v>-35.738689000000001</c:v>
                </c:pt>
                <c:pt idx="40">
                  <c:v>-45.866028</c:v>
                </c:pt>
                <c:pt idx="41">
                  <c:v>-43.929070000000003</c:v>
                </c:pt>
                <c:pt idx="42">
                  <c:v>-44.580997000000004</c:v>
                </c:pt>
                <c:pt idx="43">
                  <c:v>-39.309509000000013</c:v>
                </c:pt>
                <c:pt idx="44">
                  <c:v>-37.619156000000011</c:v>
                </c:pt>
                <c:pt idx="45">
                  <c:v>-41.409675999999997</c:v>
                </c:pt>
                <c:pt idx="46">
                  <c:v>-44.688160000000003</c:v>
                </c:pt>
                <c:pt idx="47">
                  <c:v>-42.496974999999999</c:v>
                </c:pt>
                <c:pt idx="48">
                  <c:v>-43.354255999999999</c:v>
                </c:pt>
                <c:pt idx="49">
                  <c:v>-35.655293</c:v>
                </c:pt>
                <c:pt idx="50">
                  <c:v>-40.468994000000002</c:v>
                </c:pt>
                <c:pt idx="51">
                  <c:v>-47.376587000000001</c:v>
                </c:pt>
                <c:pt idx="52">
                  <c:v>-35.037888000000002</c:v>
                </c:pt>
                <c:pt idx="53">
                  <c:v>-36.702236000000013</c:v>
                </c:pt>
                <c:pt idx="54">
                  <c:v>-33.180737000000001</c:v>
                </c:pt>
                <c:pt idx="55">
                  <c:v>-34.888579999999997</c:v>
                </c:pt>
                <c:pt idx="56">
                  <c:v>-32.005111999999997</c:v>
                </c:pt>
                <c:pt idx="57">
                  <c:v>-24.967941</c:v>
                </c:pt>
                <c:pt idx="58">
                  <c:v>-17.33399</c:v>
                </c:pt>
                <c:pt idx="59">
                  <c:v>-25.733757000000001</c:v>
                </c:pt>
                <c:pt idx="60">
                  <c:v>-25.056719000000001</c:v>
                </c:pt>
                <c:pt idx="61">
                  <c:v>-24.184190999999991</c:v>
                </c:pt>
                <c:pt idx="62">
                  <c:v>-22.286239999999989</c:v>
                </c:pt>
                <c:pt idx="63">
                  <c:v>-18.709143000000001</c:v>
                </c:pt>
                <c:pt idx="64">
                  <c:v>-19.366453</c:v>
                </c:pt>
                <c:pt idx="65">
                  <c:v>-19.942608</c:v>
                </c:pt>
                <c:pt idx="66">
                  <c:v>-16.763216</c:v>
                </c:pt>
                <c:pt idx="67">
                  <c:v>-19.677174000000001</c:v>
                </c:pt>
                <c:pt idx="68">
                  <c:v>-16.024301999999999</c:v>
                </c:pt>
                <c:pt idx="69">
                  <c:v>-15.931488999999999</c:v>
                </c:pt>
                <c:pt idx="70">
                  <c:v>-20.557772</c:v>
                </c:pt>
                <c:pt idx="71">
                  <c:v>-15.250863000000001</c:v>
                </c:pt>
                <c:pt idx="72">
                  <c:v>-18.222211999999999</c:v>
                </c:pt>
                <c:pt idx="73">
                  <c:v>-10.712012</c:v>
                </c:pt>
                <c:pt idx="74">
                  <c:v>-8.9091159999999991</c:v>
                </c:pt>
                <c:pt idx="75">
                  <c:v>-11.900641</c:v>
                </c:pt>
                <c:pt idx="76">
                  <c:v>-48.428013</c:v>
                </c:pt>
                <c:pt idx="77">
                  <c:v>-22.561539</c:v>
                </c:pt>
                <c:pt idx="78">
                  <c:v>-20.483791</c:v>
                </c:pt>
                <c:pt idx="79">
                  <c:v>-22.687978999999999</c:v>
                </c:pt>
                <c:pt idx="80">
                  <c:v>-36.118011000000003</c:v>
                </c:pt>
                <c:pt idx="81">
                  <c:v>-34.794421999999997</c:v>
                </c:pt>
                <c:pt idx="82">
                  <c:v>-33.709366000000003</c:v>
                </c:pt>
                <c:pt idx="83">
                  <c:v>-27.752769000000001</c:v>
                </c:pt>
                <c:pt idx="84">
                  <c:v>-23.621037999999999</c:v>
                </c:pt>
                <c:pt idx="85">
                  <c:v>-26.900417000000001</c:v>
                </c:pt>
                <c:pt idx="86">
                  <c:v>-30.404879000000001</c:v>
                </c:pt>
                <c:pt idx="87">
                  <c:v>-24.520916</c:v>
                </c:pt>
                <c:pt idx="88">
                  <c:v>8.4185980000000011</c:v>
                </c:pt>
                <c:pt idx="89">
                  <c:v>-20.132717</c:v>
                </c:pt>
                <c:pt idx="90">
                  <c:v>-25.226202000000001</c:v>
                </c:pt>
                <c:pt idx="91">
                  <c:v>-22.536878999999999</c:v>
                </c:pt>
                <c:pt idx="92">
                  <c:v>-22.567816000000001</c:v>
                </c:pt>
                <c:pt idx="93">
                  <c:v>-26.222929000000001</c:v>
                </c:pt>
                <c:pt idx="94">
                  <c:v>-25.991123000000002</c:v>
                </c:pt>
                <c:pt idx="95">
                  <c:v>-35.890240000000013</c:v>
                </c:pt>
                <c:pt idx="96">
                  <c:v>-35.804600000000001</c:v>
                </c:pt>
                <c:pt idx="97">
                  <c:v>-40.946060000000003</c:v>
                </c:pt>
                <c:pt idx="98">
                  <c:v>-38.322197000000003</c:v>
                </c:pt>
                <c:pt idx="99">
                  <c:v>-42.337353</c:v>
                </c:pt>
                <c:pt idx="100">
                  <c:v>-44.135764999999999</c:v>
                </c:pt>
                <c:pt idx="101">
                  <c:v>-40.881045999999998</c:v>
                </c:pt>
                <c:pt idx="102">
                  <c:v>-39.234631</c:v>
                </c:pt>
                <c:pt idx="103">
                  <c:v>-36.570414999999997</c:v>
                </c:pt>
                <c:pt idx="104">
                  <c:v>-25.052235</c:v>
                </c:pt>
                <c:pt idx="105">
                  <c:v>-21.413263000000001</c:v>
                </c:pt>
                <c:pt idx="106">
                  <c:v>-19.126574999999999</c:v>
                </c:pt>
                <c:pt idx="107">
                  <c:v>-10.917813000000001</c:v>
                </c:pt>
                <c:pt idx="108">
                  <c:v>-10.177554000000001</c:v>
                </c:pt>
                <c:pt idx="109">
                  <c:v>-4.6558759999999948</c:v>
                </c:pt>
                <c:pt idx="110">
                  <c:v>-9.7946460000000002</c:v>
                </c:pt>
                <c:pt idx="111">
                  <c:v>-12.255751</c:v>
                </c:pt>
                <c:pt idx="112">
                  <c:v>-9.0400390000000002</c:v>
                </c:pt>
                <c:pt idx="113">
                  <c:v>-6.5565169999999959</c:v>
                </c:pt>
                <c:pt idx="114">
                  <c:v>-2.9507240000000001</c:v>
                </c:pt>
                <c:pt idx="115">
                  <c:v>-3.7169889999999981</c:v>
                </c:pt>
                <c:pt idx="116">
                  <c:v>-0.70214799999999999</c:v>
                </c:pt>
                <c:pt idx="117">
                  <c:v>-1.93113</c:v>
                </c:pt>
                <c:pt idx="118">
                  <c:v>0.55194399999999999</c:v>
                </c:pt>
                <c:pt idx="119">
                  <c:v>-6.7260010000000001</c:v>
                </c:pt>
                <c:pt idx="120">
                  <c:v>-4.0496790000000003</c:v>
                </c:pt>
                <c:pt idx="121">
                  <c:v>-8.6109499999999972</c:v>
                </c:pt>
                <c:pt idx="122">
                  <c:v>-7.7424559999999962</c:v>
                </c:pt>
                <c:pt idx="123">
                  <c:v>-6.1776439999999999</c:v>
                </c:pt>
                <c:pt idx="124">
                  <c:v>-5.0638930000000002</c:v>
                </c:pt>
                <c:pt idx="125">
                  <c:v>-2.2795139999999998</c:v>
                </c:pt>
                <c:pt idx="126">
                  <c:v>-0.53266400000000003</c:v>
                </c:pt>
                <c:pt idx="127">
                  <c:v>-1.374703</c:v>
                </c:pt>
                <c:pt idx="128">
                  <c:v>-7.3568579999999963</c:v>
                </c:pt>
                <c:pt idx="129">
                  <c:v>-7.8115049999999959</c:v>
                </c:pt>
                <c:pt idx="130">
                  <c:v>-7.1600229999999963</c:v>
                </c:pt>
                <c:pt idx="131">
                  <c:v>0.23539399999999999</c:v>
                </c:pt>
                <c:pt idx="132">
                  <c:v>1.717258</c:v>
                </c:pt>
                <c:pt idx="133">
                  <c:v>10.138097999999999</c:v>
                </c:pt>
                <c:pt idx="134">
                  <c:v>8.5580420000000004</c:v>
                </c:pt>
                <c:pt idx="135">
                  <c:v>14.455902999999999</c:v>
                </c:pt>
                <c:pt idx="136">
                  <c:v>11.682734</c:v>
                </c:pt>
                <c:pt idx="137">
                  <c:v>6.9856069999999999</c:v>
                </c:pt>
                <c:pt idx="138">
                  <c:v>-2.137829</c:v>
                </c:pt>
                <c:pt idx="139">
                  <c:v>-0.330897</c:v>
                </c:pt>
                <c:pt idx="140">
                  <c:v>9.020760000000001</c:v>
                </c:pt>
                <c:pt idx="141">
                  <c:v>12.313141999999999</c:v>
                </c:pt>
                <c:pt idx="142">
                  <c:v>4.9921539999999966</c:v>
                </c:pt>
                <c:pt idx="143">
                  <c:v>-1.7073940000000001</c:v>
                </c:pt>
                <c:pt idx="144">
                  <c:v>-7.3487869999999962</c:v>
                </c:pt>
                <c:pt idx="145">
                  <c:v>-11.146034</c:v>
                </c:pt>
                <c:pt idx="146">
                  <c:v>-8.8176480000000002</c:v>
                </c:pt>
                <c:pt idx="147">
                  <c:v>-11.524907000000001</c:v>
                </c:pt>
                <c:pt idx="148">
                  <c:v>-6.7251039999999964</c:v>
                </c:pt>
                <c:pt idx="149">
                  <c:v>-3.8340130000000001</c:v>
                </c:pt>
                <c:pt idx="150">
                  <c:v>2.2225709999999999</c:v>
                </c:pt>
                <c:pt idx="151">
                  <c:v>4.680087999999996</c:v>
                </c:pt>
                <c:pt idx="152">
                  <c:v>-5.2679009999999948</c:v>
                </c:pt>
                <c:pt idx="153">
                  <c:v>-10.411156</c:v>
                </c:pt>
                <c:pt idx="154">
                  <c:v>-4.2913509999999997</c:v>
                </c:pt>
                <c:pt idx="155">
                  <c:v>-5.473255</c:v>
                </c:pt>
                <c:pt idx="156">
                  <c:v>-0.94561300000000004</c:v>
                </c:pt>
                <c:pt idx="157">
                  <c:v>1.129893</c:v>
                </c:pt>
                <c:pt idx="158">
                  <c:v>9.3260999999999997E-2</c:v>
                </c:pt>
                <c:pt idx="159">
                  <c:v>-1.11958</c:v>
                </c:pt>
                <c:pt idx="160">
                  <c:v>-6.8856210000000004</c:v>
                </c:pt>
                <c:pt idx="161">
                  <c:v>-21.383223000000001</c:v>
                </c:pt>
                <c:pt idx="162">
                  <c:v>-29.423394999999999</c:v>
                </c:pt>
                <c:pt idx="163">
                  <c:v>-39.412636000000013</c:v>
                </c:pt>
                <c:pt idx="164">
                  <c:v>-49.226563000000013</c:v>
                </c:pt>
                <c:pt idx="165">
                  <c:v>-49.330134999999999</c:v>
                </c:pt>
                <c:pt idx="166">
                  <c:v>-54.746895000000002</c:v>
                </c:pt>
                <c:pt idx="167">
                  <c:v>-47.911942000000003</c:v>
                </c:pt>
                <c:pt idx="168">
                  <c:v>-52.639107000000003</c:v>
                </c:pt>
                <c:pt idx="169">
                  <c:v>-56.494194</c:v>
                </c:pt>
                <c:pt idx="170">
                  <c:v>-59.118057</c:v>
                </c:pt>
                <c:pt idx="171">
                  <c:v>-57.933909999999997</c:v>
                </c:pt>
                <c:pt idx="172">
                  <c:v>-55.621216000000011</c:v>
                </c:pt>
                <c:pt idx="173">
                  <c:v>-35.157154000000013</c:v>
                </c:pt>
                <c:pt idx="174">
                  <c:v>-31.606957999999999</c:v>
                </c:pt>
                <c:pt idx="175">
                  <c:v>-27.563108</c:v>
                </c:pt>
                <c:pt idx="176">
                  <c:v>-21.777788000000001</c:v>
                </c:pt>
                <c:pt idx="177">
                  <c:v>-23.329597</c:v>
                </c:pt>
                <c:pt idx="178">
                  <c:v>-22.130655000000001</c:v>
                </c:pt>
                <c:pt idx="179">
                  <c:v>-31.424921000000001</c:v>
                </c:pt>
                <c:pt idx="180">
                  <c:v>-31.398465999999999</c:v>
                </c:pt>
                <c:pt idx="181">
                  <c:v>-35.485359000000003</c:v>
                </c:pt>
                <c:pt idx="182">
                  <c:v>-39.114021000000001</c:v>
                </c:pt>
                <c:pt idx="183">
                  <c:v>-41.551361</c:v>
                </c:pt>
                <c:pt idx="184">
                  <c:v>-47.614669999999997</c:v>
                </c:pt>
                <c:pt idx="185">
                  <c:v>-58.788952000000002</c:v>
                </c:pt>
                <c:pt idx="186">
                  <c:v>-57.423664000000002</c:v>
                </c:pt>
                <c:pt idx="187">
                  <c:v>-59.552078000000002</c:v>
                </c:pt>
                <c:pt idx="188">
                  <c:v>-54.057751000000003</c:v>
                </c:pt>
                <c:pt idx="189">
                  <c:v>-48.875934999999998</c:v>
                </c:pt>
                <c:pt idx="190">
                  <c:v>-47.872481999999998</c:v>
                </c:pt>
                <c:pt idx="191">
                  <c:v>-39.337757000000003</c:v>
                </c:pt>
                <c:pt idx="192">
                  <c:v>-33.035915000000003</c:v>
                </c:pt>
                <c:pt idx="193">
                  <c:v>-29.344481999999999</c:v>
                </c:pt>
                <c:pt idx="194">
                  <c:v>-22.010491999999999</c:v>
                </c:pt>
                <c:pt idx="195">
                  <c:v>-16.702238000000001</c:v>
                </c:pt>
                <c:pt idx="196">
                  <c:v>-15.584899</c:v>
                </c:pt>
                <c:pt idx="197">
                  <c:v>-18.838719999999981</c:v>
                </c:pt>
                <c:pt idx="198">
                  <c:v>-14.446486999999999</c:v>
                </c:pt>
                <c:pt idx="199">
                  <c:v>-7.7137599999999997</c:v>
                </c:pt>
                <c:pt idx="200">
                  <c:v>-4.5276420000000002</c:v>
                </c:pt>
                <c:pt idx="201">
                  <c:v>-5.948976</c:v>
                </c:pt>
                <c:pt idx="202">
                  <c:v>-5.5848990000000001</c:v>
                </c:pt>
                <c:pt idx="203">
                  <c:v>-8.6391960000000001</c:v>
                </c:pt>
                <c:pt idx="204">
                  <c:v>-15.124871000000001</c:v>
                </c:pt>
                <c:pt idx="205">
                  <c:v>-15.815809</c:v>
                </c:pt>
                <c:pt idx="206">
                  <c:v>-18.461641</c:v>
                </c:pt>
                <c:pt idx="207">
                  <c:v>-25.279109999999999</c:v>
                </c:pt>
                <c:pt idx="208">
                  <c:v>-22.87764</c:v>
                </c:pt>
                <c:pt idx="209">
                  <c:v>-14.506121</c:v>
                </c:pt>
                <c:pt idx="210">
                  <c:v>-19.179483000000001</c:v>
                </c:pt>
                <c:pt idx="211">
                  <c:v>-23.165941</c:v>
                </c:pt>
                <c:pt idx="212">
                  <c:v>-28.601534000000001</c:v>
                </c:pt>
                <c:pt idx="213">
                  <c:v>-30.336276999999999</c:v>
                </c:pt>
                <c:pt idx="214">
                  <c:v>-33.417926999999999</c:v>
                </c:pt>
                <c:pt idx="215">
                  <c:v>-36.757835</c:v>
                </c:pt>
                <c:pt idx="216">
                  <c:v>-36.280319000000013</c:v>
                </c:pt>
                <c:pt idx="217">
                  <c:v>-33.203156</c:v>
                </c:pt>
                <c:pt idx="218">
                  <c:v>-32.197014000000003</c:v>
                </c:pt>
                <c:pt idx="219">
                  <c:v>-29.818411000000001</c:v>
                </c:pt>
                <c:pt idx="220">
                  <c:v>-30.354659999999999</c:v>
                </c:pt>
                <c:pt idx="221">
                  <c:v>-31.813658</c:v>
                </c:pt>
                <c:pt idx="222">
                  <c:v>-29.124331999999999</c:v>
                </c:pt>
                <c:pt idx="223">
                  <c:v>-26.776667</c:v>
                </c:pt>
                <c:pt idx="224">
                  <c:v>-31.809622000000001</c:v>
                </c:pt>
                <c:pt idx="225">
                  <c:v>-34.731651000000006</c:v>
                </c:pt>
                <c:pt idx="226">
                  <c:v>-30.355108000000001</c:v>
                </c:pt>
                <c:pt idx="227">
                  <c:v>-26.025198</c:v>
                </c:pt>
                <c:pt idx="228">
                  <c:v>-23.314352</c:v>
                </c:pt>
                <c:pt idx="229">
                  <c:v>-25.917589</c:v>
                </c:pt>
                <c:pt idx="230">
                  <c:v>-23.495045000000001</c:v>
                </c:pt>
                <c:pt idx="231">
                  <c:v>-27.063623</c:v>
                </c:pt>
                <c:pt idx="232">
                  <c:v>-26.838991</c:v>
                </c:pt>
                <c:pt idx="233">
                  <c:v>-32.219433000000002</c:v>
                </c:pt>
                <c:pt idx="234">
                  <c:v>-35.186298000000001</c:v>
                </c:pt>
                <c:pt idx="235">
                  <c:v>-37.506614999999996</c:v>
                </c:pt>
                <c:pt idx="236">
                  <c:v>-42.683495000000001</c:v>
                </c:pt>
                <c:pt idx="237">
                  <c:v>-40.438507000000001</c:v>
                </c:pt>
                <c:pt idx="238">
                  <c:v>-41.729362000000002</c:v>
                </c:pt>
                <c:pt idx="239">
                  <c:v>-42.312694999999998</c:v>
                </c:pt>
                <c:pt idx="240">
                  <c:v>-44.541091999999999</c:v>
                </c:pt>
                <c:pt idx="241">
                  <c:v>-43.863159000000003</c:v>
                </c:pt>
                <c:pt idx="242">
                  <c:v>-46.958256000000013</c:v>
                </c:pt>
                <c:pt idx="243">
                  <c:v>-44.198986000000012</c:v>
                </c:pt>
                <c:pt idx="244">
                  <c:v>-43.789177000000002</c:v>
                </c:pt>
                <c:pt idx="245">
                  <c:v>-46.652470000000001</c:v>
                </c:pt>
                <c:pt idx="246">
                  <c:v>-45.626148000000001</c:v>
                </c:pt>
                <c:pt idx="247">
                  <c:v>-46.318432000000001</c:v>
                </c:pt>
                <c:pt idx="248">
                  <c:v>-36.835403000000007</c:v>
                </c:pt>
                <c:pt idx="249">
                  <c:v>-33.704433000000002</c:v>
                </c:pt>
                <c:pt idx="250">
                  <c:v>-36.699100000000001</c:v>
                </c:pt>
                <c:pt idx="251">
                  <c:v>-33.316147000000001</c:v>
                </c:pt>
                <c:pt idx="252">
                  <c:v>-31.803345</c:v>
                </c:pt>
                <c:pt idx="253">
                  <c:v>-32.274582000000002</c:v>
                </c:pt>
                <c:pt idx="254">
                  <c:v>-28.231628000000001</c:v>
                </c:pt>
                <c:pt idx="255">
                  <c:v>-23.327354</c:v>
                </c:pt>
                <c:pt idx="256">
                  <c:v>-25.694749999999999</c:v>
                </c:pt>
                <c:pt idx="257">
                  <c:v>-19.935434000000001</c:v>
                </c:pt>
                <c:pt idx="258">
                  <c:v>-22.429718000000001</c:v>
                </c:pt>
                <c:pt idx="259">
                  <c:v>-19.533246999999999</c:v>
                </c:pt>
                <c:pt idx="260">
                  <c:v>-16.907591</c:v>
                </c:pt>
                <c:pt idx="261">
                  <c:v>-17.773841999999991</c:v>
                </c:pt>
                <c:pt idx="262">
                  <c:v>-26.949738</c:v>
                </c:pt>
                <c:pt idx="263">
                  <c:v>-27.676098</c:v>
                </c:pt>
                <c:pt idx="264">
                  <c:v>-29.478994</c:v>
                </c:pt>
                <c:pt idx="265">
                  <c:v>-27.740213000000001</c:v>
                </c:pt>
                <c:pt idx="266">
                  <c:v>-32.782139000000001</c:v>
                </c:pt>
                <c:pt idx="267">
                  <c:v>-35.993361999999998</c:v>
                </c:pt>
                <c:pt idx="268">
                  <c:v>-32.547637999999999</c:v>
                </c:pt>
                <c:pt idx="269">
                  <c:v>-26.721518</c:v>
                </c:pt>
                <c:pt idx="270">
                  <c:v>-26.017128</c:v>
                </c:pt>
                <c:pt idx="271">
                  <c:v>-24.182846000000001</c:v>
                </c:pt>
                <c:pt idx="272">
                  <c:v>-24.446936000000001</c:v>
                </c:pt>
                <c:pt idx="273">
                  <c:v>-22.723848</c:v>
                </c:pt>
                <c:pt idx="274">
                  <c:v>-9.0005830000000007</c:v>
                </c:pt>
                <c:pt idx="275">
                  <c:v>-12.20912</c:v>
                </c:pt>
                <c:pt idx="276">
                  <c:v>-7.8446849999999948</c:v>
                </c:pt>
                <c:pt idx="277">
                  <c:v>-8.8597950000000001</c:v>
                </c:pt>
                <c:pt idx="278">
                  <c:v>-5.1970589999999959</c:v>
                </c:pt>
                <c:pt idx="279">
                  <c:v>-10.264538999999999</c:v>
                </c:pt>
                <c:pt idx="280">
                  <c:v>-10.152445999999999</c:v>
                </c:pt>
                <c:pt idx="281">
                  <c:v>-16.565484999999999</c:v>
                </c:pt>
                <c:pt idx="282">
                  <c:v>-11.967896</c:v>
                </c:pt>
                <c:pt idx="283">
                  <c:v>-11.621755</c:v>
                </c:pt>
                <c:pt idx="284">
                  <c:v>-20.594539999999981</c:v>
                </c:pt>
                <c:pt idx="285">
                  <c:v>-27.566246</c:v>
                </c:pt>
                <c:pt idx="286">
                  <c:v>-33.610725000000002</c:v>
                </c:pt>
                <c:pt idx="287">
                  <c:v>-29.453886000000001</c:v>
                </c:pt>
                <c:pt idx="288">
                  <c:v>-33.521946</c:v>
                </c:pt>
                <c:pt idx="289">
                  <c:v>-27.772945</c:v>
                </c:pt>
                <c:pt idx="290">
                  <c:v>-26.102765999999999</c:v>
                </c:pt>
                <c:pt idx="291">
                  <c:v>-20.944714999999999</c:v>
                </c:pt>
                <c:pt idx="292">
                  <c:v>-25.662915999999999</c:v>
                </c:pt>
                <c:pt idx="293">
                  <c:v>-26.170919000000001</c:v>
                </c:pt>
                <c:pt idx="294">
                  <c:v>-32.227055</c:v>
                </c:pt>
                <c:pt idx="295">
                  <c:v>-29.676276999999999</c:v>
                </c:pt>
                <c:pt idx="296">
                  <c:v>-23.675291000000001</c:v>
                </c:pt>
                <c:pt idx="297">
                  <c:v>-18.205172999999981</c:v>
                </c:pt>
              </c:numCache>
            </c:numRef>
          </c:val>
          <c:smooth val="1"/>
          <c:extLst>
            <c:ext xmlns:c16="http://schemas.microsoft.com/office/drawing/2014/chart" uri="{C3380CC4-5D6E-409C-BE32-E72D297353CC}">
              <c16:uniqueId val="{00000001-C634-4C12-94B0-E19DF77DD604}"/>
            </c:ext>
          </c:extLst>
        </c:ser>
        <c:ser>
          <c:idx val="0"/>
          <c:order val="2"/>
          <c:tx>
            <c:v>U.S. Personal Savings as a % of Disposable Personal Income</c:v>
          </c:tx>
          <c:spPr>
            <a:ln w="28575" cap="rnd">
              <a:solidFill>
                <a:srgbClr val="999999"/>
              </a:solidFill>
              <a:round/>
            </a:ln>
            <a:effectLst/>
          </c:spPr>
          <c:marker>
            <c:symbol val="none"/>
          </c:marker>
          <c:cat>
            <c:numRef>
              <c:f>'income,savings,expenitures'!$A$2:$A$299</c:f>
              <c:numCache>
                <c:formatCode>yyyy</c:formatCode>
                <c:ptCount val="298"/>
                <c:pt idx="0">
                  <c:v>34850</c:v>
                </c:pt>
                <c:pt idx="1">
                  <c:v>34880</c:v>
                </c:pt>
                <c:pt idx="2">
                  <c:v>34911</c:v>
                </c:pt>
                <c:pt idx="3">
                  <c:v>34942</c:v>
                </c:pt>
                <c:pt idx="4">
                  <c:v>34972</c:v>
                </c:pt>
                <c:pt idx="5">
                  <c:v>35003</c:v>
                </c:pt>
                <c:pt idx="6">
                  <c:v>35033</c:v>
                </c:pt>
                <c:pt idx="7">
                  <c:v>35064</c:v>
                </c:pt>
                <c:pt idx="8">
                  <c:v>35095</c:v>
                </c:pt>
                <c:pt idx="9">
                  <c:v>35124</c:v>
                </c:pt>
                <c:pt idx="10">
                  <c:v>35155</c:v>
                </c:pt>
                <c:pt idx="11">
                  <c:v>35185</c:v>
                </c:pt>
                <c:pt idx="12">
                  <c:v>35216</c:v>
                </c:pt>
                <c:pt idx="13">
                  <c:v>35246</c:v>
                </c:pt>
                <c:pt idx="14">
                  <c:v>35277</c:v>
                </c:pt>
                <c:pt idx="15">
                  <c:v>35308</c:v>
                </c:pt>
                <c:pt idx="16">
                  <c:v>35338</c:v>
                </c:pt>
                <c:pt idx="17">
                  <c:v>35369</c:v>
                </c:pt>
                <c:pt idx="18">
                  <c:v>35399</c:v>
                </c:pt>
                <c:pt idx="19">
                  <c:v>35430</c:v>
                </c:pt>
                <c:pt idx="20">
                  <c:v>35461</c:v>
                </c:pt>
                <c:pt idx="21">
                  <c:v>35489</c:v>
                </c:pt>
                <c:pt idx="22">
                  <c:v>35520</c:v>
                </c:pt>
                <c:pt idx="23">
                  <c:v>35550</c:v>
                </c:pt>
                <c:pt idx="24">
                  <c:v>35581</c:v>
                </c:pt>
                <c:pt idx="25">
                  <c:v>35611</c:v>
                </c:pt>
                <c:pt idx="26">
                  <c:v>35642</c:v>
                </c:pt>
                <c:pt idx="27">
                  <c:v>35673</c:v>
                </c:pt>
                <c:pt idx="28">
                  <c:v>35703</c:v>
                </c:pt>
                <c:pt idx="29">
                  <c:v>35734</c:v>
                </c:pt>
                <c:pt idx="30">
                  <c:v>35764</c:v>
                </c:pt>
                <c:pt idx="31">
                  <c:v>35795</c:v>
                </c:pt>
                <c:pt idx="32">
                  <c:v>35826</c:v>
                </c:pt>
                <c:pt idx="33">
                  <c:v>35854</c:v>
                </c:pt>
                <c:pt idx="34">
                  <c:v>35885</c:v>
                </c:pt>
                <c:pt idx="35">
                  <c:v>35915</c:v>
                </c:pt>
                <c:pt idx="36">
                  <c:v>35946</c:v>
                </c:pt>
                <c:pt idx="37">
                  <c:v>35976</c:v>
                </c:pt>
                <c:pt idx="38">
                  <c:v>36007</c:v>
                </c:pt>
                <c:pt idx="39">
                  <c:v>36038</c:v>
                </c:pt>
                <c:pt idx="40">
                  <c:v>36068</c:v>
                </c:pt>
                <c:pt idx="41">
                  <c:v>36099</c:v>
                </c:pt>
                <c:pt idx="42">
                  <c:v>36129</c:v>
                </c:pt>
                <c:pt idx="43">
                  <c:v>36160</c:v>
                </c:pt>
                <c:pt idx="44">
                  <c:v>36191</c:v>
                </c:pt>
                <c:pt idx="45">
                  <c:v>36219</c:v>
                </c:pt>
                <c:pt idx="46">
                  <c:v>36250</c:v>
                </c:pt>
                <c:pt idx="47">
                  <c:v>36280</c:v>
                </c:pt>
                <c:pt idx="48">
                  <c:v>36311</c:v>
                </c:pt>
                <c:pt idx="49">
                  <c:v>36341</c:v>
                </c:pt>
                <c:pt idx="50">
                  <c:v>36372</c:v>
                </c:pt>
                <c:pt idx="51">
                  <c:v>36403</c:v>
                </c:pt>
                <c:pt idx="52">
                  <c:v>36433</c:v>
                </c:pt>
                <c:pt idx="53">
                  <c:v>36464</c:v>
                </c:pt>
                <c:pt idx="54">
                  <c:v>36494</c:v>
                </c:pt>
                <c:pt idx="55">
                  <c:v>36525</c:v>
                </c:pt>
                <c:pt idx="56">
                  <c:v>36556</c:v>
                </c:pt>
                <c:pt idx="57">
                  <c:v>36585</c:v>
                </c:pt>
                <c:pt idx="58">
                  <c:v>36616</c:v>
                </c:pt>
                <c:pt idx="59">
                  <c:v>36646</c:v>
                </c:pt>
                <c:pt idx="60">
                  <c:v>36677</c:v>
                </c:pt>
                <c:pt idx="61">
                  <c:v>36707</c:v>
                </c:pt>
                <c:pt idx="62">
                  <c:v>36738</c:v>
                </c:pt>
                <c:pt idx="63">
                  <c:v>36769</c:v>
                </c:pt>
                <c:pt idx="64">
                  <c:v>36799</c:v>
                </c:pt>
                <c:pt idx="65">
                  <c:v>36830</c:v>
                </c:pt>
                <c:pt idx="66">
                  <c:v>36860</c:v>
                </c:pt>
                <c:pt idx="67">
                  <c:v>36891</c:v>
                </c:pt>
                <c:pt idx="68">
                  <c:v>36922</c:v>
                </c:pt>
                <c:pt idx="69">
                  <c:v>36950</c:v>
                </c:pt>
                <c:pt idx="70">
                  <c:v>36981</c:v>
                </c:pt>
                <c:pt idx="71">
                  <c:v>37011</c:v>
                </c:pt>
                <c:pt idx="72">
                  <c:v>37042</c:v>
                </c:pt>
                <c:pt idx="73">
                  <c:v>37072</c:v>
                </c:pt>
                <c:pt idx="74">
                  <c:v>37103</c:v>
                </c:pt>
                <c:pt idx="75">
                  <c:v>37134</c:v>
                </c:pt>
                <c:pt idx="76">
                  <c:v>37164</c:v>
                </c:pt>
                <c:pt idx="77">
                  <c:v>37195</c:v>
                </c:pt>
                <c:pt idx="78">
                  <c:v>37225</c:v>
                </c:pt>
                <c:pt idx="79">
                  <c:v>37256</c:v>
                </c:pt>
                <c:pt idx="80">
                  <c:v>37287</c:v>
                </c:pt>
                <c:pt idx="81">
                  <c:v>37315</c:v>
                </c:pt>
                <c:pt idx="82">
                  <c:v>37346</c:v>
                </c:pt>
                <c:pt idx="83">
                  <c:v>37376</c:v>
                </c:pt>
                <c:pt idx="84">
                  <c:v>37407</c:v>
                </c:pt>
                <c:pt idx="85">
                  <c:v>37437</c:v>
                </c:pt>
                <c:pt idx="86">
                  <c:v>37468</c:v>
                </c:pt>
                <c:pt idx="87">
                  <c:v>37499</c:v>
                </c:pt>
                <c:pt idx="88">
                  <c:v>37529</c:v>
                </c:pt>
                <c:pt idx="89">
                  <c:v>37560</c:v>
                </c:pt>
                <c:pt idx="90">
                  <c:v>37590</c:v>
                </c:pt>
                <c:pt idx="91">
                  <c:v>37621</c:v>
                </c:pt>
                <c:pt idx="92">
                  <c:v>37652</c:v>
                </c:pt>
                <c:pt idx="93">
                  <c:v>37680</c:v>
                </c:pt>
                <c:pt idx="94">
                  <c:v>37711</c:v>
                </c:pt>
                <c:pt idx="95">
                  <c:v>37741</c:v>
                </c:pt>
                <c:pt idx="96">
                  <c:v>37772</c:v>
                </c:pt>
                <c:pt idx="97">
                  <c:v>37802</c:v>
                </c:pt>
                <c:pt idx="98">
                  <c:v>37833</c:v>
                </c:pt>
                <c:pt idx="99">
                  <c:v>37864</c:v>
                </c:pt>
                <c:pt idx="100">
                  <c:v>37894</c:v>
                </c:pt>
                <c:pt idx="101">
                  <c:v>37925</c:v>
                </c:pt>
                <c:pt idx="102">
                  <c:v>37955</c:v>
                </c:pt>
                <c:pt idx="103">
                  <c:v>37986</c:v>
                </c:pt>
                <c:pt idx="104">
                  <c:v>38017</c:v>
                </c:pt>
                <c:pt idx="105">
                  <c:v>38046</c:v>
                </c:pt>
                <c:pt idx="106">
                  <c:v>38077</c:v>
                </c:pt>
                <c:pt idx="107">
                  <c:v>38107</c:v>
                </c:pt>
                <c:pt idx="108">
                  <c:v>38138</c:v>
                </c:pt>
                <c:pt idx="109">
                  <c:v>38168</c:v>
                </c:pt>
                <c:pt idx="110">
                  <c:v>38199</c:v>
                </c:pt>
                <c:pt idx="111">
                  <c:v>38230</c:v>
                </c:pt>
                <c:pt idx="112">
                  <c:v>38260</c:v>
                </c:pt>
                <c:pt idx="113">
                  <c:v>38291</c:v>
                </c:pt>
                <c:pt idx="114">
                  <c:v>38321</c:v>
                </c:pt>
                <c:pt idx="115">
                  <c:v>38352</c:v>
                </c:pt>
                <c:pt idx="116">
                  <c:v>38383</c:v>
                </c:pt>
                <c:pt idx="117">
                  <c:v>38411</c:v>
                </c:pt>
                <c:pt idx="118">
                  <c:v>38442</c:v>
                </c:pt>
                <c:pt idx="119">
                  <c:v>38472</c:v>
                </c:pt>
                <c:pt idx="120">
                  <c:v>38503</c:v>
                </c:pt>
                <c:pt idx="121">
                  <c:v>38533</c:v>
                </c:pt>
                <c:pt idx="122">
                  <c:v>38564</c:v>
                </c:pt>
                <c:pt idx="123">
                  <c:v>38595</c:v>
                </c:pt>
                <c:pt idx="124">
                  <c:v>38625</c:v>
                </c:pt>
                <c:pt idx="125">
                  <c:v>38656</c:v>
                </c:pt>
                <c:pt idx="126">
                  <c:v>38686</c:v>
                </c:pt>
                <c:pt idx="127">
                  <c:v>38717</c:v>
                </c:pt>
                <c:pt idx="128">
                  <c:v>38748</c:v>
                </c:pt>
                <c:pt idx="129">
                  <c:v>38776</c:v>
                </c:pt>
                <c:pt idx="130">
                  <c:v>38807</c:v>
                </c:pt>
                <c:pt idx="131">
                  <c:v>38837</c:v>
                </c:pt>
                <c:pt idx="132">
                  <c:v>38868</c:v>
                </c:pt>
                <c:pt idx="133">
                  <c:v>38898</c:v>
                </c:pt>
                <c:pt idx="134">
                  <c:v>38929</c:v>
                </c:pt>
                <c:pt idx="135">
                  <c:v>38960</c:v>
                </c:pt>
                <c:pt idx="136">
                  <c:v>38990</c:v>
                </c:pt>
                <c:pt idx="137">
                  <c:v>39021</c:v>
                </c:pt>
                <c:pt idx="138">
                  <c:v>39051</c:v>
                </c:pt>
                <c:pt idx="139">
                  <c:v>39082</c:v>
                </c:pt>
                <c:pt idx="140">
                  <c:v>39113</c:v>
                </c:pt>
                <c:pt idx="141">
                  <c:v>39141</c:v>
                </c:pt>
                <c:pt idx="142">
                  <c:v>39172</c:v>
                </c:pt>
                <c:pt idx="143">
                  <c:v>39202</c:v>
                </c:pt>
                <c:pt idx="144">
                  <c:v>39233</c:v>
                </c:pt>
                <c:pt idx="145">
                  <c:v>39263</c:v>
                </c:pt>
                <c:pt idx="146">
                  <c:v>39294</c:v>
                </c:pt>
                <c:pt idx="147">
                  <c:v>39325</c:v>
                </c:pt>
                <c:pt idx="148">
                  <c:v>39355</c:v>
                </c:pt>
                <c:pt idx="149">
                  <c:v>39386</c:v>
                </c:pt>
                <c:pt idx="150">
                  <c:v>39416</c:v>
                </c:pt>
                <c:pt idx="151">
                  <c:v>39447</c:v>
                </c:pt>
                <c:pt idx="152">
                  <c:v>39478</c:v>
                </c:pt>
                <c:pt idx="153">
                  <c:v>39507</c:v>
                </c:pt>
                <c:pt idx="154">
                  <c:v>39538</c:v>
                </c:pt>
                <c:pt idx="155">
                  <c:v>39568</c:v>
                </c:pt>
                <c:pt idx="156">
                  <c:v>39599</c:v>
                </c:pt>
                <c:pt idx="157">
                  <c:v>39629</c:v>
                </c:pt>
                <c:pt idx="158">
                  <c:v>39660</c:v>
                </c:pt>
                <c:pt idx="159">
                  <c:v>39691</c:v>
                </c:pt>
                <c:pt idx="160">
                  <c:v>39721</c:v>
                </c:pt>
                <c:pt idx="161">
                  <c:v>39752</c:v>
                </c:pt>
                <c:pt idx="162">
                  <c:v>39782</c:v>
                </c:pt>
                <c:pt idx="163">
                  <c:v>39813</c:v>
                </c:pt>
                <c:pt idx="164">
                  <c:v>39844</c:v>
                </c:pt>
                <c:pt idx="165">
                  <c:v>39872</c:v>
                </c:pt>
                <c:pt idx="166">
                  <c:v>39903</c:v>
                </c:pt>
                <c:pt idx="167">
                  <c:v>39933</c:v>
                </c:pt>
                <c:pt idx="168">
                  <c:v>39964</c:v>
                </c:pt>
                <c:pt idx="169">
                  <c:v>39994</c:v>
                </c:pt>
                <c:pt idx="170">
                  <c:v>40025</c:v>
                </c:pt>
                <c:pt idx="171">
                  <c:v>40056</c:v>
                </c:pt>
                <c:pt idx="172">
                  <c:v>40086</c:v>
                </c:pt>
                <c:pt idx="173">
                  <c:v>40117</c:v>
                </c:pt>
                <c:pt idx="174">
                  <c:v>40147</c:v>
                </c:pt>
                <c:pt idx="175">
                  <c:v>40178</c:v>
                </c:pt>
                <c:pt idx="176">
                  <c:v>40209</c:v>
                </c:pt>
                <c:pt idx="177">
                  <c:v>40237</c:v>
                </c:pt>
                <c:pt idx="178">
                  <c:v>40268</c:v>
                </c:pt>
                <c:pt idx="179">
                  <c:v>40298</c:v>
                </c:pt>
                <c:pt idx="180">
                  <c:v>40329</c:v>
                </c:pt>
                <c:pt idx="181">
                  <c:v>40359</c:v>
                </c:pt>
                <c:pt idx="182">
                  <c:v>40390</c:v>
                </c:pt>
                <c:pt idx="183">
                  <c:v>40421</c:v>
                </c:pt>
                <c:pt idx="184">
                  <c:v>40451</c:v>
                </c:pt>
                <c:pt idx="185">
                  <c:v>40482</c:v>
                </c:pt>
                <c:pt idx="186">
                  <c:v>40512</c:v>
                </c:pt>
                <c:pt idx="187">
                  <c:v>40543</c:v>
                </c:pt>
                <c:pt idx="188">
                  <c:v>40574</c:v>
                </c:pt>
                <c:pt idx="189">
                  <c:v>40602</c:v>
                </c:pt>
                <c:pt idx="190">
                  <c:v>40633</c:v>
                </c:pt>
                <c:pt idx="191">
                  <c:v>40663</c:v>
                </c:pt>
                <c:pt idx="192">
                  <c:v>40694</c:v>
                </c:pt>
                <c:pt idx="193">
                  <c:v>40724</c:v>
                </c:pt>
                <c:pt idx="194">
                  <c:v>40755</c:v>
                </c:pt>
                <c:pt idx="195">
                  <c:v>40786</c:v>
                </c:pt>
                <c:pt idx="196">
                  <c:v>40816</c:v>
                </c:pt>
                <c:pt idx="197">
                  <c:v>40847</c:v>
                </c:pt>
                <c:pt idx="198">
                  <c:v>40877</c:v>
                </c:pt>
                <c:pt idx="199">
                  <c:v>40908</c:v>
                </c:pt>
                <c:pt idx="200">
                  <c:v>40939</c:v>
                </c:pt>
                <c:pt idx="201">
                  <c:v>40968</c:v>
                </c:pt>
                <c:pt idx="202">
                  <c:v>40999</c:v>
                </c:pt>
                <c:pt idx="203">
                  <c:v>41029</c:v>
                </c:pt>
                <c:pt idx="204">
                  <c:v>41060</c:v>
                </c:pt>
                <c:pt idx="205">
                  <c:v>41090</c:v>
                </c:pt>
                <c:pt idx="206">
                  <c:v>41121</c:v>
                </c:pt>
                <c:pt idx="207">
                  <c:v>41152</c:v>
                </c:pt>
                <c:pt idx="208">
                  <c:v>41182</c:v>
                </c:pt>
                <c:pt idx="209">
                  <c:v>41213</c:v>
                </c:pt>
                <c:pt idx="210">
                  <c:v>41243</c:v>
                </c:pt>
                <c:pt idx="211">
                  <c:v>41274</c:v>
                </c:pt>
                <c:pt idx="212">
                  <c:v>41305</c:v>
                </c:pt>
                <c:pt idx="213">
                  <c:v>41333</c:v>
                </c:pt>
                <c:pt idx="214">
                  <c:v>41364</c:v>
                </c:pt>
                <c:pt idx="215">
                  <c:v>41394</c:v>
                </c:pt>
                <c:pt idx="216">
                  <c:v>41425</c:v>
                </c:pt>
                <c:pt idx="217">
                  <c:v>41455</c:v>
                </c:pt>
                <c:pt idx="218">
                  <c:v>41486</c:v>
                </c:pt>
                <c:pt idx="219">
                  <c:v>41517</c:v>
                </c:pt>
                <c:pt idx="220">
                  <c:v>41547</c:v>
                </c:pt>
                <c:pt idx="221">
                  <c:v>41578</c:v>
                </c:pt>
                <c:pt idx="222">
                  <c:v>41608</c:v>
                </c:pt>
                <c:pt idx="223">
                  <c:v>41639</c:v>
                </c:pt>
                <c:pt idx="224">
                  <c:v>41670</c:v>
                </c:pt>
                <c:pt idx="225">
                  <c:v>41698</c:v>
                </c:pt>
                <c:pt idx="226">
                  <c:v>41729</c:v>
                </c:pt>
                <c:pt idx="227">
                  <c:v>41759</c:v>
                </c:pt>
                <c:pt idx="228">
                  <c:v>41790</c:v>
                </c:pt>
                <c:pt idx="229">
                  <c:v>41820</c:v>
                </c:pt>
                <c:pt idx="230">
                  <c:v>41851</c:v>
                </c:pt>
                <c:pt idx="231">
                  <c:v>41882</c:v>
                </c:pt>
                <c:pt idx="232">
                  <c:v>41912</c:v>
                </c:pt>
                <c:pt idx="233">
                  <c:v>41943</c:v>
                </c:pt>
                <c:pt idx="234">
                  <c:v>41973</c:v>
                </c:pt>
                <c:pt idx="235">
                  <c:v>42004</c:v>
                </c:pt>
                <c:pt idx="236">
                  <c:v>42035</c:v>
                </c:pt>
                <c:pt idx="237">
                  <c:v>42063</c:v>
                </c:pt>
                <c:pt idx="238">
                  <c:v>42094</c:v>
                </c:pt>
                <c:pt idx="239">
                  <c:v>42124</c:v>
                </c:pt>
                <c:pt idx="240">
                  <c:v>42155</c:v>
                </c:pt>
                <c:pt idx="241">
                  <c:v>42185</c:v>
                </c:pt>
                <c:pt idx="242">
                  <c:v>42216</c:v>
                </c:pt>
                <c:pt idx="243">
                  <c:v>42247</c:v>
                </c:pt>
                <c:pt idx="244">
                  <c:v>42277</c:v>
                </c:pt>
                <c:pt idx="245">
                  <c:v>42308</c:v>
                </c:pt>
                <c:pt idx="246">
                  <c:v>42338</c:v>
                </c:pt>
                <c:pt idx="247">
                  <c:v>42369</c:v>
                </c:pt>
                <c:pt idx="248">
                  <c:v>42400</c:v>
                </c:pt>
                <c:pt idx="249">
                  <c:v>42429</c:v>
                </c:pt>
                <c:pt idx="250">
                  <c:v>42460</c:v>
                </c:pt>
                <c:pt idx="251">
                  <c:v>42490</c:v>
                </c:pt>
                <c:pt idx="252">
                  <c:v>42521</c:v>
                </c:pt>
                <c:pt idx="253">
                  <c:v>42551</c:v>
                </c:pt>
                <c:pt idx="254">
                  <c:v>42582</c:v>
                </c:pt>
                <c:pt idx="255">
                  <c:v>42613</c:v>
                </c:pt>
                <c:pt idx="256">
                  <c:v>42643</c:v>
                </c:pt>
                <c:pt idx="257">
                  <c:v>42674</c:v>
                </c:pt>
                <c:pt idx="258">
                  <c:v>42704</c:v>
                </c:pt>
                <c:pt idx="259">
                  <c:v>42735</c:v>
                </c:pt>
                <c:pt idx="260">
                  <c:v>42766</c:v>
                </c:pt>
                <c:pt idx="261">
                  <c:v>42794</c:v>
                </c:pt>
                <c:pt idx="262">
                  <c:v>42825</c:v>
                </c:pt>
                <c:pt idx="263">
                  <c:v>42855</c:v>
                </c:pt>
                <c:pt idx="264">
                  <c:v>42886</c:v>
                </c:pt>
                <c:pt idx="265">
                  <c:v>42916</c:v>
                </c:pt>
                <c:pt idx="266">
                  <c:v>42947</c:v>
                </c:pt>
                <c:pt idx="267">
                  <c:v>42978</c:v>
                </c:pt>
                <c:pt idx="268">
                  <c:v>43008</c:v>
                </c:pt>
                <c:pt idx="269">
                  <c:v>43039</c:v>
                </c:pt>
                <c:pt idx="270">
                  <c:v>43069</c:v>
                </c:pt>
                <c:pt idx="271">
                  <c:v>43100</c:v>
                </c:pt>
                <c:pt idx="272">
                  <c:v>43131</c:v>
                </c:pt>
                <c:pt idx="273">
                  <c:v>43159</c:v>
                </c:pt>
                <c:pt idx="274">
                  <c:v>43190</c:v>
                </c:pt>
                <c:pt idx="275">
                  <c:v>43220</c:v>
                </c:pt>
                <c:pt idx="276">
                  <c:v>43251</c:v>
                </c:pt>
                <c:pt idx="277">
                  <c:v>43281</c:v>
                </c:pt>
                <c:pt idx="278">
                  <c:v>43312</c:v>
                </c:pt>
                <c:pt idx="279">
                  <c:v>43343</c:v>
                </c:pt>
                <c:pt idx="280">
                  <c:v>43373</c:v>
                </c:pt>
                <c:pt idx="281">
                  <c:v>43404</c:v>
                </c:pt>
                <c:pt idx="282">
                  <c:v>43434</c:v>
                </c:pt>
                <c:pt idx="283">
                  <c:v>43465</c:v>
                </c:pt>
                <c:pt idx="284">
                  <c:v>43496</c:v>
                </c:pt>
                <c:pt idx="285">
                  <c:v>43524</c:v>
                </c:pt>
                <c:pt idx="286">
                  <c:v>43555</c:v>
                </c:pt>
                <c:pt idx="287">
                  <c:v>43585</c:v>
                </c:pt>
                <c:pt idx="288">
                  <c:v>43616</c:v>
                </c:pt>
                <c:pt idx="289">
                  <c:v>43646</c:v>
                </c:pt>
                <c:pt idx="290">
                  <c:v>43677</c:v>
                </c:pt>
                <c:pt idx="291">
                  <c:v>43708</c:v>
                </c:pt>
                <c:pt idx="292">
                  <c:v>43738</c:v>
                </c:pt>
                <c:pt idx="293">
                  <c:v>43769</c:v>
                </c:pt>
                <c:pt idx="294">
                  <c:v>43799</c:v>
                </c:pt>
                <c:pt idx="295">
                  <c:v>43830</c:v>
                </c:pt>
                <c:pt idx="296">
                  <c:v>43861</c:v>
                </c:pt>
                <c:pt idx="297">
                  <c:v>43890</c:v>
                </c:pt>
              </c:numCache>
            </c:numRef>
          </c:cat>
          <c:val>
            <c:numRef>
              <c:f>'income,savings,expenitures'!$B$2:$B$299</c:f>
              <c:numCache>
                <c:formatCode>General</c:formatCode>
                <c:ptCount val="298"/>
                <c:pt idx="0">
                  <c:v>0</c:v>
                </c:pt>
                <c:pt idx="1">
                  <c:v>-5.6338030000000003</c:v>
                </c:pt>
                <c:pt idx="2">
                  <c:v>0</c:v>
                </c:pt>
                <c:pt idx="3">
                  <c:v>-5.6338030000000003</c:v>
                </c:pt>
                <c:pt idx="4">
                  <c:v>-4.225352</c:v>
                </c:pt>
                <c:pt idx="5">
                  <c:v>0</c:v>
                </c:pt>
                <c:pt idx="6">
                  <c:v>-7.0422529999999997</c:v>
                </c:pt>
                <c:pt idx="7">
                  <c:v>-14.084507</c:v>
                </c:pt>
                <c:pt idx="8">
                  <c:v>-5.6338030000000003</c:v>
                </c:pt>
                <c:pt idx="9">
                  <c:v>-5.6338030000000003</c:v>
                </c:pt>
                <c:pt idx="10">
                  <c:v>-7.0422529999999997</c:v>
                </c:pt>
                <c:pt idx="11">
                  <c:v>-19.718309000000001</c:v>
                </c:pt>
                <c:pt idx="12">
                  <c:v>-5.6338030000000003</c:v>
                </c:pt>
                <c:pt idx="13">
                  <c:v>0</c:v>
                </c:pt>
                <c:pt idx="14">
                  <c:v>-5.6338030000000003</c:v>
                </c:pt>
                <c:pt idx="15">
                  <c:v>-7.0422529999999997</c:v>
                </c:pt>
                <c:pt idx="16">
                  <c:v>-5.6338030000000003</c:v>
                </c:pt>
                <c:pt idx="17">
                  <c:v>-9.8591550000000012</c:v>
                </c:pt>
                <c:pt idx="18">
                  <c:v>-9.8591550000000012</c:v>
                </c:pt>
                <c:pt idx="19">
                  <c:v>-9.8591550000000012</c:v>
                </c:pt>
                <c:pt idx="20">
                  <c:v>-12.676056000000001</c:v>
                </c:pt>
                <c:pt idx="21">
                  <c:v>-12.676056000000001</c:v>
                </c:pt>
                <c:pt idx="22">
                  <c:v>-9.8591550000000012</c:v>
                </c:pt>
                <c:pt idx="23">
                  <c:v>-8.4507050000000028</c:v>
                </c:pt>
                <c:pt idx="24">
                  <c:v>-4.225352</c:v>
                </c:pt>
                <c:pt idx="25">
                  <c:v>-7.0422529999999997</c:v>
                </c:pt>
                <c:pt idx="26">
                  <c:v>-14.084507</c:v>
                </c:pt>
                <c:pt idx="27">
                  <c:v>-15.492958</c:v>
                </c:pt>
                <c:pt idx="28">
                  <c:v>-12.676056000000001</c:v>
                </c:pt>
                <c:pt idx="29">
                  <c:v>-12.676056000000001</c:v>
                </c:pt>
                <c:pt idx="30">
                  <c:v>-9.8591550000000012</c:v>
                </c:pt>
                <c:pt idx="31">
                  <c:v>-9.8591550000000012</c:v>
                </c:pt>
                <c:pt idx="32">
                  <c:v>4.225352</c:v>
                </c:pt>
                <c:pt idx="33">
                  <c:v>4.225352</c:v>
                </c:pt>
                <c:pt idx="34">
                  <c:v>5.6338030000000003</c:v>
                </c:pt>
                <c:pt idx="35">
                  <c:v>1.4084509999999999</c:v>
                </c:pt>
                <c:pt idx="36">
                  <c:v>-2.8169010000000001</c:v>
                </c:pt>
                <c:pt idx="37">
                  <c:v>-4.225352</c:v>
                </c:pt>
                <c:pt idx="38">
                  <c:v>-2.8169010000000001</c:v>
                </c:pt>
                <c:pt idx="39">
                  <c:v>-4.225352</c:v>
                </c:pt>
                <c:pt idx="40">
                  <c:v>-9.8591550000000012</c:v>
                </c:pt>
                <c:pt idx="41">
                  <c:v>-12.676056000000001</c:v>
                </c:pt>
                <c:pt idx="42">
                  <c:v>-11.267606000000001</c:v>
                </c:pt>
                <c:pt idx="43">
                  <c:v>-18.309857999999998</c:v>
                </c:pt>
                <c:pt idx="44">
                  <c:v>-9.8591550000000012</c:v>
                </c:pt>
                <c:pt idx="45">
                  <c:v>-12.676056000000001</c:v>
                </c:pt>
                <c:pt idx="46">
                  <c:v>-16.901409000000001</c:v>
                </c:pt>
                <c:pt idx="47">
                  <c:v>-26.760563000000001</c:v>
                </c:pt>
                <c:pt idx="48">
                  <c:v>-30.985916</c:v>
                </c:pt>
                <c:pt idx="49">
                  <c:v>-32.394367000000003</c:v>
                </c:pt>
                <c:pt idx="50">
                  <c:v>-32.394367000000003</c:v>
                </c:pt>
                <c:pt idx="51">
                  <c:v>-33.802818000000002</c:v>
                </c:pt>
                <c:pt idx="52">
                  <c:v>-40.84507</c:v>
                </c:pt>
                <c:pt idx="53">
                  <c:v>-35.211269000000001</c:v>
                </c:pt>
                <c:pt idx="54">
                  <c:v>-32.394367000000003</c:v>
                </c:pt>
                <c:pt idx="55">
                  <c:v>-38.028168000000001</c:v>
                </c:pt>
                <c:pt idx="56">
                  <c:v>-23.943663000000001</c:v>
                </c:pt>
                <c:pt idx="57">
                  <c:v>-32.394367000000003</c:v>
                </c:pt>
                <c:pt idx="58">
                  <c:v>-36.619717000000001</c:v>
                </c:pt>
                <c:pt idx="59">
                  <c:v>-29.577465</c:v>
                </c:pt>
                <c:pt idx="60">
                  <c:v>-30.985916</c:v>
                </c:pt>
                <c:pt idx="61">
                  <c:v>-30.985916</c:v>
                </c:pt>
                <c:pt idx="62">
                  <c:v>-26.760563000000001</c:v>
                </c:pt>
                <c:pt idx="63">
                  <c:v>-26.760563000000001</c:v>
                </c:pt>
                <c:pt idx="64">
                  <c:v>-36.619717000000001</c:v>
                </c:pt>
                <c:pt idx="65">
                  <c:v>-35.211269000000001</c:v>
                </c:pt>
                <c:pt idx="66">
                  <c:v>-36.619717000000001</c:v>
                </c:pt>
                <c:pt idx="67">
                  <c:v>-40.84507</c:v>
                </c:pt>
                <c:pt idx="68">
                  <c:v>-32.394367000000003</c:v>
                </c:pt>
                <c:pt idx="69">
                  <c:v>-30.985916</c:v>
                </c:pt>
                <c:pt idx="70">
                  <c:v>-25.352112000000002</c:v>
                </c:pt>
                <c:pt idx="71">
                  <c:v>-29.577465</c:v>
                </c:pt>
                <c:pt idx="72">
                  <c:v>-36.619717000000001</c:v>
                </c:pt>
                <c:pt idx="73">
                  <c:v>-36.619717000000001</c:v>
                </c:pt>
                <c:pt idx="74">
                  <c:v>-21.126760000000001</c:v>
                </c:pt>
                <c:pt idx="75">
                  <c:v>-4.225352</c:v>
                </c:pt>
                <c:pt idx="76">
                  <c:v>-1.4084509999999999</c:v>
                </c:pt>
                <c:pt idx="77">
                  <c:v>-52.112675000000003</c:v>
                </c:pt>
                <c:pt idx="78">
                  <c:v>-42.253521000000013</c:v>
                </c:pt>
                <c:pt idx="79">
                  <c:v>-36.619717000000001</c:v>
                </c:pt>
                <c:pt idx="80">
                  <c:v>-14.084507</c:v>
                </c:pt>
                <c:pt idx="81">
                  <c:v>-18.309857999999998</c:v>
                </c:pt>
                <c:pt idx="82">
                  <c:v>-16.901409000000001</c:v>
                </c:pt>
                <c:pt idx="83">
                  <c:v>-18.309857999999998</c:v>
                </c:pt>
                <c:pt idx="84">
                  <c:v>-8.4507050000000028</c:v>
                </c:pt>
                <c:pt idx="85">
                  <c:v>-9.8591550000000012</c:v>
                </c:pt>
                <c:pt idx="86">
                  <c:v>-22.535212000000001</c:v>
                </c:pt>
                <c:pt idx="87">
                  <c:v>-23.943663000000001</c:v>
                </c:pt>
                <c:pt idx="88">
                  <c:v>-19.718309000000001</c:v>
                </c:pt>
                <c:pt idx="89">
                  <c:v>-19.718309000000001</c:v>
                </c:pt>
                <c:pt idx="90">
                  <c:v>-19.718309000000001</c:v>
                </c:pt>
                <c:pt idx="91">
                  <c:v>-22.535212000000001</c:v>
                </c:pt>
                <c:pt idx="92">
                  <c:v>-22.535212000000001</c:v>
                </c:pt>
                <c:pt idx="93">
                  <c:v>-21.126760000000001</c:v>
                </c:pt>
                <c:pt idx="94">
                  <c:v>-25.352112000000002</c:v>
                </c:pt>
                <c:pt idx="95">
                  <c:v>-25.352112000000002</c:v>
                </c:pt>
                <c:pt idx="96">
                  <c:v>-18.309857999999998</c:v>
                </c:pt>
                <c:pt idx="97">
                  <c:v>-21.126760000000001</c:v>
                </c:pt>
                <c:pt idx="98">
                  <c:v>-11.267606000000001</c:v>
                </c:pt>
                <c:pt idx="99">
                  <c:v>-15.492958</c:v>
                </c:pt>
                <c:pt idx="100">
                  <c:v>-26.760563000000001</c:v>
                </c:pt>
                <c:pt idx="101">
                  <c:v>-25.352112000000002</c:v>
                </c:pt>
                <c:pt idx="102">
                  <c:v>-23.943663000000001</c:v>
                </c:pt>
                <c:pt idx="103">
                  <c:v>-23.943663000000001</c:v>
                </c:pt>
                <c:pt idx="104">
                  <c:v>-29.577465</c:v>
                </c:pt>
                <c:pt idx="105">
                  <c:v>-29.577465</c:v>
                </c:pt>
                <c:pt idx="106">
                  <c:v>-30.985916</c:v>
                </c:pt>
                <c:pt idx="107">
                  <c:v>-25.352112000000002</c:v>
                </c:pt>
                <c:pt idx="108">
                  <c:v>-25.352112000000002</c:v>
                </c:pt>
                <c:pt idx="109">
                  <c:v>-18.309857999999998</c:v>
                </c:pt>
                <c:pt idx="110">
                  <c:v>-25.352112000000002</c:v>
                </c:pt>
                <c:pt idx="111">
                  <c:v>-26.760563000000001</c:v>
                </c:pt>
                <c:pt idx="112">
                  <c:v>-35.211269000000001</c:v>
                </c:pt>
                <c:pt idx="113">
                  <c:v>-36.619717000000001</c:v>
                </c:pt>
                <c:pt idx="114">
                  <c:v>-42.253521000000013</c:v>
                </c:pt>
                <c:pt idx="115">
                  <c:v>-2.8169010000000001</c:v>
                </c:pt>
                <c:pt idx="116">
                  <c:v>-47.887324999999997</c:v>
                </c:pt>
                <c:pt idx="117">
                  <c:v>-52.112675000000003</c:v>
                </c:pt>
                <c:pt idx="118">
                  <c:v>-49.295776000000011</c:v>
                </c:pt>
                <c:pt idx="119">
                  <c:v>-56.338028000000001</c:v>
                </c:pt>
                <c:pt idx="120">
                  <c:v>-50.704224000000004</c:v>
                </c:pt>
                <c:pt idx="121">
                  <c:v>-59.15493</c:v>
                </c:pt>
                <c:pt idx="122">
                  <c:v>-69.014083999999997</c:v>
                </c:pt>
                <c:pt idx="123">
                  <c:v>-61.971831999999999</c:v>
                </c:pt>
                <c:pt idx="124">
                  <c:v>-61.971831999999999</c:v>
                </c:pt>
                <c:pt idx="125">
                  <c:v>-56.338028000000001</c:v>
                </c:pt>
                <c:pt idx="126">
                  <c:v>-50.704224000000004</c:v>
                </c:pt>
                <c:pt idx="127">
                  <c:v>-47.887324999999997</c:v>
                </c:pt>
                <c:pt idx="128">
                  <c:v>-40.84507</c:v>
                </c:pt>
                <c:pt idx="129">
                  <c:v>-40.84507</c:v>
                </c:pt>
                <c:pt idx="130">
                  <c:v>-40.84507</c:v>
                </c:pt>
                <c:pt idx="131">
                  <c:v>-43.661971999999999</c:v>
                </c:pt>
                <c:pt idx="132">
                  <c:v>-46.478873999999998</c:v>
                </c:pt>
                <c:pt idx="133">
                  <c:v>-43.661971999999999</c:v>
                </c:pt>
                <c:pt idx="134">
                  <c:v>-52.112675000000003</c:v>
                </c:pt>
                <c:pt idx="135">
                  <c:v>-49.295776000000011</c:v>
                </c:pt>
                <c:pt idx="136">
                  <c:v>-49.295776000000011</c:v>
                </c:pt>
                <c:pt idx="137">
                  <c:v>-49.295776000000011</c:v>
                </c:pt>
                <c:pt idx="138">
                  <c:v>-45.070423000000012</c:v>
                </c:pt>
                <c:pt idx="139">
                  <c:v>-47.887324999999997</c:v>
                </c:pt>
                <c:pt idx="140">
                  <c:v>-47.887324999999997</c:v>
                </c:pt>
                <c:pt idx="141">
                  <c:v>-42.253521000000013</c:v>
                </c:pt>
                <c:pt idx="142">
                  <c:v>-38.028168000000001</c:v>
                </c:pt>
                <c:pt idx="143">
                  <c:v>-40.84507</c:v>
                </c:pt>
                <c:pt idx="144">
                  <c:v>-43.661971999999999</c:v>
                </c:pt>
                <c:pt idx="145">
                  <c:v>-46.478873999999998</c:v>
                </c:pt>
                <c:pt idx="146">
                  <c:v>-47.887324999999997</c:v>
                </c:pt>
                <c:pt idx="147">
                  <c:v>-52.112675000000003</c:v>
                </c:pt>
                <c:pt idx="148">
                  <c:v>-50.704224000000004</c:v>
                </c:pt>
                <c:pt idx="149">
                  <c:v>-52.112675000000003</c:v>
                </c:pt>
                <c:pt idx="150">
                  <c:v>-56.338028000000001</c:v>
                </c:pt>
                <c:pt idx="151">
                  <c:v>-49.295776000000011</c:v>
                </c:pt>
                <c:pt idx="152">
                  <c:v>-47.887324999999997</c:v>
                </c:pt>
                <c:pt idx="153">
                  <c:v>-42.253521000000013</c:v>
                </c:pt>
                <c:pt idx="154">
                  <c:v>-43.661971999999999</c:v>
                </c:pt>
                <c:pt idx="155">
                  <c:v>-52.112675000000003</c:v>
                </c:pt>
                <c:pt idx="156">
                  <c:v>9.8591550000000012</c:v>
                </c:pt>
                <c:pt idx="157">
                  <c:v>-22.535212000000001</c:v>
                </c:pt>
                <c:pt idx="158">
                  <c:v>-38.028168000000001</c:v>
                </c:pt>
                <c:pt idx="159">
                  <c:v>-46.478873999999998</c:v>
                </c:pt>
                <c:pt idx="160">
                  <c:v>-33.802818000000002</c:v>
                </c:pt>
                <c:pt idx="161">
                  <c:v>-22.535212000000001</c:v>
                </c:pt>
                <c:pt idx="162">
                  <c:v>-9.8591550000000012</c:v>
                </c:pt>
                <c:pt idx="163">
                  <c:v>-9.8591550000000012</c:v>
                </c:pt>
                <c:pt idx="164">
                  <c:v>-12.676056000000001</c:v>
                </c:pt>
                <c:pt idx="165">
                  <c:v>-22.535212000000001</c:v>
                </c:pt>
                <c:pt idx="166">
                  <c:v>-16.901409000000001</c:v>
                </c:pt>
                <c:pt idx="167">
                  <c:v>-4.225352</c:v>
                </c:pt>
                <c:pt idx="168">
                  <c:v>15.492958</c:v>
                </c:pt>
                <c:pt idx="169">
                  <c:v>-5.6338030000000003</c:v>
                </c:pt>
                <c:pt idx="170">
                  <c:v>-15.492958</c:v>
                </c:pt>
                <c:pt idx="171">
                  <c:v>-30.985916</c:v>
                </c:pt>
                <c:pt idx="172">
                  <c:v>-16.901409000000001</c:v>
                </c:pt>
                <c:pt idx="173">
                  <c:v>-23.943663000000001</c:v>
                </c:pt>
                <c:pt idx="174">
                  <c:v>-16.901409000000001</c:v>
                </c:pt>
                <c:pt idx="175">
                  <c:v>-16.901409000000001</c:v>
                </c:pt>
                <c:pt idx="176">
                  <c:v>-14.084507</c:v>
                </c:pt>
                <c:pt idx="177">
                  <c:v>-18.309857999999998</c:v>
                </c:pt>
                <c:pt idx="178">
                  <c:v>-19.718309000000001</c:v>
                </c:pt>
                <c:pt idx="179">
                  <c:v>-9.8591550000000012</c:v>
                </c:pt>
                <c:pt idx="180">
                  <c:v>-1.4084509999999999</c:v>
                </c:pt>
                <c:pt idx="181">
                  <c:v>-2.8169010000000001</c:v>
                </c:pt>
                <c:pt idx="182">
                  <c:v>-4.225352</c:v>
                </c:pt>
                <c:pt idx="183">
                  <c:v>-2.8169010000000001</c:v>
                </c:pt>
                <c:pt idx="184">
                  <c:v>-5.6338030000000003</c:v>
                </c:pt>
                <c:pt idx="185">
                  <c:v>-7.0422529999999997</c:v>
                </c:pt>
                <c:pt idx="186">
                  <c:v>-7.0422529999999997</c:v>
                </c:pt>
                <c:pt idx="187">
                  <c:v>0</c:v>
                </c:pt>
                <c:pt idx="188">
                  <c:v>4.225352</c:v>
                </c:pt>
                <c:pt idx="189">
                  <c:v>7.0422529999999997</c:v>
                </c:pt>
                <c:pt idx="190">
                  <c:v>-1.4084509999999999</c:v>
                </c:pt>
                <c:pt idx="191">
                  <c:v>-2.8169010000000001</c:v>
                </c:pt>
                <c:pt idx="192">
                  <c:v>-2.8169010000000001</c:v>
                </c:pt>
                <c:pt idx="193">
                  <c:v>1.4084509999999999</c:v>
                </c:pt>
                <c:pt idx="194">
                  <c:v>2.8169010000000001</c:v>
                </c:pt>
                <c:pt idx="195">
                  <c:v>1.4084509999999999</c:v>
                </c:pt>
                <c:pt idx="196">
                  <c:v>-4.225352</c:v>
                </c:pt>
                <c:pt idx="197">
                  <c:v>-4.225352</c:v>
                </c:pt>
                <c:pt idx="198">
                  <c:v>-1.4084509999999999</c:v>
                </c:pt>
                <c:pt idx="199">
                  <c:v>9.8591550000000012</c:v>
                </c:pt>
                <c:pt idx="200">
                  <c:v>12.676056000000001</c:v>
                </c:pt>
                <c:pt idx="201">
                  <c:v>12.676056000000001</c:v>
                </c:pt>
                <c:pt idx="202">
                  <c:v>19.718309000000001</c:v>
                </c:pt>
                <c:pt idx="203">
                  <c:v>22.535212000000001</c:v>
                </c:pt>
                <c:pt idx="204">
                  <c:v>23.943663000000001</c:v>
                </c:pt>
                <c:pt idx="205">
                  <c:v>28.169014000000001</c:v>
                </c:pt>
                <c:pt idx="206">
                  <c:v>15.492958</c:v>
                </c:pt>
                <c:pt idx="207">
                  <c:v>12.676056000000001</c:v>
                </c:pt>
                <c:pt idx="208">
                  <c:v>15.492958</c:v>
                </c:pt>
                <c:pt idx="209">
                  <c:v>23.943663000000001</c:v>
                </c:pt>
                <c:pt idx="210">
                  <c:v>36.619717000000001</c:v>
                </c:pt>
                <c:pt idx="211">
                  <c:v>69.014083999999997</c:v>
                </c:pt>
                <c:pt idx="212">
                  <c:v>-11.267606000000001</c:v>
                </c:pt>
                <c:pt idx="213">
                  <c:v>-18.309857999999998</c:v>
                </c:pt>
                <c:pt idx="214">
                  <c:v>-16.901409000000001</c:v>
                </c:pt>
                <c:pt idx="215">
                  <c:v>-9.8591550000000012</c:v>
                </c:pt>
                <c:pt idx="216">
                  <c:v>-5.6338030000000003</c:v>
                </c:pt>
                <c:pt idx="217">
                  <c:v>-4.225352</c:v>
                </c:pt>
                <c:pt idx="218">
                  <c:v>-7.0422529999999997</c:v>
                </c:pt>
                <c:pt idx="219">
                  <c:v>-5.6338030000000003</c:v>
                </c:pt>
                <c:pt idx="220">
                  <c:v>-4.225352</c:v>
                </c:pt>
                <c:pt idx="221">
                  <c:v>-11.267606000000001</c:v>
                </c:pt>
                <c:pt idx="222">
                  <c:v>-12.676056000000001</c:v>
                </c:pt>
                <c:pt idx="223">
                  <c:v>-9.8591550000000012</c:v>
                </c:pt>
                <c:pt idx="224">
                  <c:v>0</c:v>
                </c:pt>
                <c:pt idx="225">
                  <c:v>0</c:v>
                </c:pt>
                <c:pt idx="226">
                  <c:v>1.4084509999999999</c:v>
                </c:pt>
                <c:pt idx="227">
                  <c:v>1.4084509999999999</c:v>
                </c:pt>
                <c:pt idx="228">
                  <c:v>4.225352</c:v>
                </c:pt>
                <c:pt idx="229">
                  <c:v>5.6338030000000003</c:v>
                </c:pt>
                <c:pt idx="230">
                  <c:v>5.6338030000000003</c:v>
                </c:pt>
                <c:pt idx="231">
                  <c:v>2.8169010000000001</c:v>
                </c:pt>
                <c:pt idx="232">
                  <c:v>5.6338030000000003</c:v>
                </c:pt>
                <c:pt idx="233">
                  <c:v>2.8169010000000001</c:v>
                </c:pt>
                <c:pt idx="234">
                  <c:v>4.225352</c:v>
                </c:pt>
                <c:pt idx="235">
                  <c:v>8.4507050000000028</c:v>
                </c:pt>
                <c:pt idx="236">
                  <c:v>9.8591550000000012</c:v>
                </c:pt>
                <c:pt idx="237">
                  <c:v>11.267606000000001</c:v>
                </c:pt>
                <c:pt idx="238">
                  <c:v>4.225352</c:v>
                </c:pt>
                <c:pt idx="239">
                  <c:v>7.0422529999999997</c:v>
                </c:pt>
                <c:pt idx="240">
                  <c:v>7.0422529999999997</c:v>
                </c:pt>
                <c:pt idx="241">
                  <c:v>8.4507050000000028</c:v>
                </c:pt>
                <c:pt idx="242">
                  <c:v>7.0422529999999997</c:v>
                </c:pt>
                <c:pt idx="243">
                  <c:v>7.0422529999999997</c:v>
                </c:pt>
                <c:pt idx="244">
                  <c:v>8.4507050000000028</c:v>
                </c:pt>
                <c:pt idx="245">
                  <c:v>8.4507050000000028</c:v>
                </c:pt>
                <c:pt idx="246">
                  <c:v>2.8169010000000001</c:v>
                </c:pt>
                <c:pt idx="247">
                  <c:v>4.225352</c:v>
                </c:pt>
                <c:pt idx="248">
                  <c:v>7.0422529999999997</c:v>
                </c:pt>
                <c:pt idx="249">
                  <c:v>0</c:v>
                </c:pt>
                <c:pt idx="250">
                  <c:v>5.6338030000000003</c:v>
                </c:pt>
                <c:pt idx="251">
                  <c:v>0</c:v>
                </c:pt>
                <c:pt idx="252">
                  <c:v>-5.6338030000000003</c:v>
                </c:pt>
                <c:pt idx="253">
                  <c:v>-11.267606000000001</c:v>
                </c:pt>
                <c:pt idx="254">
                  <c:v>-8.4507050000000028</c:v>
                </c:pt>
                <c:pt idx="255">
                  <c:v>-8.4507050000000028</c:v>
                </c:pt>
                <c:pt idx="256">
                  <c:v>-8.4507050000000028</c:v>
                </c:pt>
                <c:pt idx="257">
                  <c:v>-8.4507050000000028</c:v>
                </c:pt>
                <c:pt idx="258">
                  <c:v>-8.4507050000000028</c:v>
                </c:pt>
                <c:pt idx="259">
                  <c:v>-11.267606000000001</c:v>
                </c:pt>
                <c:pt idx="260">
                  <c:v>-4.225352</c:v>
                </c:pt>
                <c:pt idx="261">
                  <c:v>0</c:v>
                </c:pt>
                <c:pt idx="262">
                  <c:v>1.4084509999999999</c:v>
                </c:pt>
                <c:pt idx="263">
                  <c:v>-1.4084509999999999</c:v>
                </c:pt>
                <c:pt idx="264">
                  <c:v>1.4084509999999999</c:v>
                </c:pt>
                <c:pt idx="265">
                  <c:v>-2.8169010000000001</c:v>
                </c:pt>
                <c:pt idx="266">
                  <c:v>-1.4084509999999999</c:v>
                </c:pt>
                <c:pt idx="267">
                  <c:v>0</c:v>
                </c:pt>
                <c:pt idx="268">
                  <c:v>-4.225352</c:v>
                </c:pt>
                <c:pt idx="269">
                  <c:v>-2.8169010000000001</c:v>
                </c:pt>
                <c:pt idx="270">
                  <c:v>-5.6338030000000003</c:v>
                </c:pt>
                <c:pt idx="271">
                  <c:v>-5.6338030000000003</c:v>
                </c:pt>
                <c:pt idx="272">
                  <c:v>8.4507050000000028</c:v>
                </c:pt>
                <c:pt idx="273">
                  <c:v>12.676056000000001</c:v>
                </c:pt>
                <c:pt idx="274">
                  <c:v>12.676056000000001</c:v>
                </c:pt>
                <c:pt idx="275">
                  <c:v>8.4507050000000028</c:v>
                </c:pt>
                <c:pt idx="276">
                  <c:v>5.6338030000000003</c:v>
                </c:pt>
                <c:pt idx="277">
                  <c:v>7.0422529999999997</c:v>
                </c:pt>
                <c:pt idx="278">
                  <c:v>5.6338030000000003</c:v>
                </c:pt>
                <c:pt idx="279">
                  <c:v>5.6338030000000003</c:v>
                </c:pt>
                <c:pt idx="280">
                  <c:v>5.6338030000000003</c:v>
                </c:pt>
                <c:pt idx="281">
                  <c:v>2.8169010000000001</c:v>
                </c:pt>
                <c:pt idx="282">
                  <c:v>1.4084509999999999</c:v>
                </c:pt>
                <c:pt idx="283">
                  <c:v>23.943663000000001</c:v>
                </c:pt>
                <c:pt idx="284">
                  <c:v>16.901409000000001</c:v>
                </c:pt>
                <c:pt idx="285">
                  <c:v>23.943663000000001</c:v>
                </c:pt>
                <c:pt idx="286">
                  <c:v>18.309857999999998</c:v>
                </c:pt>
                <c:pt idx="287">
                  <c:v>12.676056000000001</c:v>
                </c:pt>
                <c:pt idx="288">
                  <c:v>9.8591550000000012</c:v>
                </c:pt>
                <c:pt idx="289">
                  <c:v>9.8591550000000012</c:v>
                </c:pt>
                <c:pt idx="290">
                  <c:v>4.225352</c:v>
                </c:pt>
                <c:pt idx="291">
                  <c:v>8.4507050000000028</c:v>
                </c:pt>
                <c:pt idx="292">
                  <c:v>9.8591550000000012</c:v>
                </c:pt>
                <c:pt idx="293">
                  <c:v>7.0422529999999997</c:v>
                </c:pt>
                <c:pt idx="294">
                  <c:v>8.4507050000000028</c:v>
                </c:pt>
                <c:pt idx="295">
                  <c:v>5.6338030000000003</c:v>
                </c:pt>
                <c:pt idx="296">
                  <c:v>11.267606000000001</c:v>
                </c:pt>
                <c:pt idx="297">
                  <c:v>15.492958</c:v>
                </c:pt>
              </c:numCache>
            </c:numRef>
          </c:val>
          <c:smooth val="1"/>
          <c:extLst>
            <c:ext xmlns:c16="http://schemas.microsoft.com/office/drawing/2014/chart" uri="{C3380CC4-5D6E-409C-BE32-E72D297353CC}">
              <c16:uniqueId val="{00000002-C634-4C12-94B0-E19DF77DD604}"/>
            </c:ext>
          </c:extLst>
        </c:ser>
        <c:dLbls>
          <c:showLegendKey val="0"/>
          <c:showVal val="0"/>
          <c:showCatName val="0"/>
          <c:showSerName val="0"/>
          <c:showPercent val="0"/>
          <c:showBubbleSize val="0"/>
        </c:dLbls>
        <c:smooth val="0"/>
        <c:axId val="-14352848"/>
        <c:axId val="-14342064"/>
      </c:lineChart>
      <c:dateAx>
        <c:axId val="-14352848"/>
        <c:scaling>
          <c:orientation val="minMax"/>
        </c:scaling>
        <c:delete val="0"/>
        <c:axPos val="b"/>
        <c:numFmt formatCode="yyyy" sourceLinked="1"/>
        <c:majorTickMark val="out"/>
        <c:minorTickMark val="in"/>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14342064"/>
        <c:crosses val="autoZero"/>
        <c:auto val="1"/>
        <c:lblOffset val="100"/>
        <c:baseTimeUnit val="months"/>
        <c:majorUnit val="2"/>
        <c:majorTimeUnit val="years"/>
        <c:minorUnit val="4"/>
        <c:minorTimeUnit val="months"/>
      </c:dateAx>
      <c:valAx>
        <c:axId val="-14342064"/>
        <c:scaling>
          <c:orientation val="minMax"/>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14352848"/>
        <c:crosses val="autoZero"/>
        <c:crossBetween val="between"/>
      </c:valAx>
      <c:spPr>
        <a:noFill/>
        <a:ln>
          <a:noFill/>
        </a:ln>
        <a:effectLst/>
      </c:spPr>
    </c:plotArea>
    <c:legend>
      <c:legendPos val="b"/>
      <c:layout>
        <c:manualLayout>
          <c:xMode val="edge"/>
          <c:yMode val="edge"/>
          <c:x val="0"/>
          <c:y val="0.83788964240128005"/>
          <c:w val="1"/>
          <c:h val="0.15110570777648599"/>
        </c:manualLayout>
      </c:layout>
      <c:overlay val="0"/>
      <c:spPr>
        <a:noFill/>
        <a:ln>
          <a:noFill/>
        </a:ln>
        <a:effectLst/>
      </c:spPr>
      <c:txPr>
        <a:bodyPr rot="0" spcFirstLastPara="1" vertOverflow="ellipsis" vert="horz" wrap="square" anchor="ctr" anchorCtr="1"/>
        <a:lstStyle/>
        <a:p>
          <a:pPr>
            <a:lnSpc>
              <a:spcPts val="900"/>
            </a:lnSpc>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1100">
          <a:solidFill>
            <a:schemeClr val="tx1">
              <a:lumMod val="65000"/>
              <a:lumOff val="35000"/>
            </a:schemeClr>
          </a:solidFill>
        </a:defRPr>
      </a:pPr>
      <a:endParaRPr lang="en-US"/>
    </a:p>
  </c:txPr>
  <c:externalData r:id="rId4">
    <c:autoUpdate val="0"/>
  </c:externalData>
  <c:userShapes r:id="rId5"/>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v>Conference Board Consumer Confidence</c:v>
          </c:tx>
          <c:spPr>
            <a:ln w="28575" cap="rnd">
              <a:solidFill>
                <a:srgbClr val="CC0000"/>
              </a:solidFill>
              <a:round/>
            </a:ln>
            <a:effectLst/>
          </c:spPr>
          <c:marker>
            <c:symbol val="none"/>
          </c:marker>
          <c:cat>
            <c:numRef>
              <c:f>'consumer confidene graph'!$A$2:$A$301</c:f>
              <c:numCache>
                <c:formatCode>yyyy</c:formatCode>
                <c:ptCount val="300"/>
                <c:pt idx="0">
                  <c:v>34850</c:v>
                </c:pt>
                <c:pt idx="1">
                  <c:v>34880</c:v>
                </c:pt>
                <c:pt idx="2">
                  <c:v>34911</c:v>
                </c:pt>
                <c:pt idx="3">
                  <c:v>34942</c:v>
                </c:pt>
                <c:pt idx="4">
                  <c:v>34972</c:v>
                </c:pt>
                <c:pt idx="5">
                  <c:v>35003</c:v>
                </c:pt>
                <c:pt idx="6">
                  <c:v>35033</c:v>
                </c:pt>
                <c:pt idx="7">
                  <c:v>35064</c:v>
                </c:pt>
                <c:pt idx="8">
                  <c:v>35095</c:v>
                </c:pt>
                <c:pt idx="9">
                  <c:v>35124</c:v>
                </c:pt>
                <c:pt idx="10">
                  <c:v>35155</c:v>
                </c:pt>
                <c:pt idx="11">
                  <c:v>35185</c:v>
                </c:pt>
                <c:pt idx="12">
                  <c:v>35216</c:v>
                </c:pt>
                <c:pt idx="13">
                  <c:v>35246</c:v>
                </c:pt>
                <c:pt idx="14">
                  <c:v>35277</c:v>
                </c:pt>
                <c:pt idx="15">
                  <c:v>35308</c:v>
                </c:pt>
                <c:pt idx="16">
                  <c:v>35338</c:v>
                </c:pt>
                <c:pt idx="17">
                  <c:v>35369</c:v>
                </c:pt>
                <c:pt idx="18">
                  <c:v>35399</c:v>
                </c:pt>
                <c:pt idx="19">
                  <c:v>35430</c:v>
                </c:pt>
                <c:pt idx="20">
                  <c:v>35461</c:v>
                </c:pt>
                <c:pt idx="21">
                  <c:v>35489</c:v>
                </c:pt>
                <c:pt idx="22">
                  <c:v>35520</c:v>
                </c:pt>
                <c:pt idx="23">
                  <c:v>35550</c:v>
                </c:pt>
                <c:pt idx="24">
                  <c:v>35581</c:v>
                </c:pt>
                <c:pt idx="25">
                  <c:v>35611</c:v>
                </c:pt>
                <c:pt idx="26">
                  <c:v>35642</c:v>
                </c:pt>
                <c:pt idx="27">
                  <c:v>35673</c:v>
                </c:pt>
                <c:pt idx="28">
                  <c:v>35703</c:v>
                </c:pt>
                <c:pt idx="29">
                  <c:v>35734</c:v>
                </c:pt>
                <c:pt idx="30">
                  <c:v>35764</c:v>
                </c:pt>
                <c:pt idx="31">
                  <c:v>35795</c:v>
                </c:pt>
                <c:pt idx="32">
                  <c:v>35826</c:v>
                </c:pt>
                <c:pt idx="33">
                  <c:v>35854</c:v>
                </c:pt>
                <c:pt idx="34">
                  <c:v>35885</c:v>
                </c:pt>
                <c:pt idx="35">
                  <c:v>35915</c:v>
                </c:pt>
                <c:pt idx="36">
                  <c:v>35946</c:v>
                </c:pt>
                <c:pt idx="37">
                  <c:v>35976</c:v>
                </c:pt>
                <c:pt idx="38">
                  <c:v>36007</c:v>
                </c:pt>
                <c:pt idx="39">
                  <c:v>36038</c:v>
                </c:pt>
                <c:pt idx="40">
                  <c:v>36068</c:v>
                </c:pt>
                <c:pt idx="41">
                  <c:v>36099</c:v>
                </c:pt>
                <c:pt idx="42">
                  <c:v>36129</c:v>
                </c:pt>
                <c:pt idx="43">
                  <c:v>36160</c:v>
                </c:pt>
                <c:pt idx="44">
                  <c:v>36191</c:v>
                </c:pt>
                <c:pt idx="45">
                  <c:v>36219</c:v>
                </c:pt>
                <c:pt idx="46">
                  <c:v>36250</c:v>
                </c:pt>
                <c:pt idx="47">
                  <c:v>36280</c:v>
                </c:pt>
                <c:pt idx="48">
                  <c:v>36311</c:v>
                </c:pt>
                <c:pt idx="49">
                  <c:v>36341</c:v>
                </c:pt>
                <c:pt idx="50">
                  <c:v>36372</c:v>
                </c:pt>
                <c:pt idx="51">
                  <c:v>36403</c:v>
                </c:pt>
                <c:pt idx="52">
                  <c:v>36433</c:v>
                </c:pt>
                <c:pt idx="53">
                  <c:v>36464</c:v>
                </c:pt>
                <c:pt idx="54">
                  <c:v>36494</c:v>
                </c:pt>
                <c:pt idx="55">
                  <c:v>36525</c:v>
                </c:pt>
                <c:pt idx="56">
                  <c:v>36556</c:v>
                </c:pt>
                <c:pt idx="57">
                  <c:v>36585</c:v>
                </c:pt>
                <c:pt idx="58">
                  <c:v>36616</c:v>
                </c:pt>
                <c:pt idx="59">
                  <c:v>36646</c:v>
                </c:pt>
                <c:pt idx="60">
                  <c:v>36677</c:v>
                </c:pt>
                <c:pt idx="61">
                  <c:v>36707</c:v>
                </c:pt>
                <c:pt idx="62">
                  <c:v>36738</c:v>
                </c:pt>
                <c:pt idx="63">
                  <c:v>36769</c:v>
                </c:pt>
                <c:pt idx="64">
                  <c:v>36799</c:v>
                </c:pt>
                <c:pt idx="65">
                  <c:v>36830</c:v>
                </c:pt>
                <c:pt idx="66">
                  <c:v>36860</c:v>
                </c:pt>
                <c:pt idx="67">
                  <c:v>36891</c:v>
                </c:pt>
                <c:pt idx="68">
                  <c:v>36922</c:v>
                </c:pt>
                <c:pt idx="69">
                  <c:v>36950</c:v>
                </c:pt>
                <c:pt idx="70">
                  <c:v>36981</c:v>
                </c:pt>
                <c:pt idx="71">
                  <c:v>37011</c:v>
                </c:pt>
                <c:pt idx="72">
                  <c:v>37042</c:v>
                </c:pt>
                <c:pt idx="73">
                  <c:v>37072</c:v>
                </c:pt>
                <c:pt idx="74">
                  <c:v>37103</c:v>
                </c:pt>
                <c:pt idx="75">
                  <c:v>37134</c:v>
                </c:pt>
                <c:pt idx="76">
                  <c:v>37164</c:v>
                </c:pt>
                <c:pt idx="77">
                  <c:v>37195</c:v>
                </c:pt>
                <c:pt idx="78">
                  <c:v>37225</c:v>
                </c:pt>
                <c:pt idx="79">
                  <c:v>37256</c:v>
                </c:pt>
                <c:pt idx="80">
                  <c:v>37287</c:v>
                </c:pt>
                <c:pt idx="81">
                  <c:v>37315</c:v>
                </c:pt>
                <c:pt idx="82">
                  <c:v>37346</c:v>
                </c:pt>
                <c:pt idx="83">
                  <c:v>37376</c:v>
                </c:pt>
                <c:pt idx="84">
                  <c:v>37407</c:v>
                </c:pt>
                <c:pt idx="85">
                  <c:v>37437</c:v>
                </c:pt>
                <c:pt idx="86">
                  <c:v>37468</c:v>
                </c:pt>
                <c:pt idx="87">
                  <c:v>37499</c:v>
                </c:pt>
                <c:pt idx="88">
                  <c:v>37529</c:v>
                </c:pt>
                <c:pt idx="89">
                  <c:v>37560</c:v>
                </c:pt>
                <c:pt idx="90">
                  <c:v>37590</c:v>
                </c:pt>
                <c:pt idx="91">
                  <c:v>37621</c:v>
                </c:pt>
                <c:pt idx="92">
                  <c:v>37652</c:v>
                </c:pt>
                <c:pt idx="93">
                  <c:v>37680</c:v>
                </c:pt>
                <c:pt idx="94">
                  <c:v>37711</c:v>
                </c:pt>
                <c:pt idx="95">
                  <c:v>37741</c:v>
                </c:pt>
                <c:pt idx="96">
                  <c:v>37772</c:v>
                </c:pt>
                <c:pt idx="97">
                  <c:v>37802</c:v>
                </c:pt>
                <c:pt idx="98">
                  <c:v>37833</c:v>
                </c:pt>
                <c:pt idx="99">
                  <c:v>37864</c:v>
                </c:pt>
                <c:pt idx="100">
                  <c:v>37894</c:v>
                </c:pt>
                <c:pt idx="101">
                  <c:v>37925</c:v>
                </c:pt>
                <c:pt idx="102">
                  <c:v>37955</c:v>
                </c:pt>
                <c:pt idx="103">
                  <c:v>37986</c:v>
                </c:pt>
                <c:pt idx="104">
                  <c:v>38017</c:v>
                </c:pt>
                <c:pt idx="105">
                  <c:v>38046</c:v>
                </c:pt>
                <c:pt idx="106">
                  <c:v>38077</c:v>
                </c:pt>
                <c:pt idx="107">
                  <c:v>38107</c:v>
                </c:pt>
                <c:pt idx="108">
                  <c:v>38138</c:v>
                </c:pt>
                <c:pt idx="109">
                  <c:v>38168</c:v>
                </c:pt>
                <c:pt idx="110">
                  <c:v>38199</c:v>
                </c:pt>
                <c:pt idx="111">
                  <c:v>38230</c:v>
                </c:pt>
                <c:pt idx="112">
                  <c:v>38260</c:v>
                </c:pt>
                <c:pt idx="113">
                  <c:v>38291</c:v>
                </c:pt>
                <c:pt idx="114">
                  <c:v>38321</c:v>
                </c:pt>
                <c:pt idx="115">
                  <c:v>38352</c:v>
                </c:pt>
                <c:pt idx="116">
                  <c:v>38383</c:v>
                </c:pt>
                <c:pt idx="117">
                  <c:v>38411</c:v>
                </c:pt>
                <c:pt idx="118">
                  <c:v>38442</c:v>
                </c:pt>
                <c:pt idx="119">
                  <c:v>38472</c:v>
                </c:pt>
                <c:pt idx="120">
                  <c:v>38503</c:v>
                </c:pt>
                <c:pt idx="121">
                  <c:v>38533</c:v>
                </c:pt>
                <c:pt idx="122">
                  <c:v>38564</c:v>
                </c:pt>
                <c:pt idx="123">
                  <c:v>38595</c:v>
                </c:pt>
                <c:pt idx="124">
                  <c:v>38625</c:v>
                </c:pt>
                <c:pt idx="125">
                  <c:v>38656</c:v>
                </c:pt>
                <c:pt idx="126">
                  <c:v>38686</c:v>
                </c:pt>
                <c:pt idx="127">
                  <c:v>38717</c:v>
                </c:pt>
                <c:pt idx="128">
                  <c:v>38748</c:v>
                </c:pt>
                <c:pt idx="129">
                  <c:v>38776</c:v>
                </c:pt>
                <c:pt idx="130">
                  <c:v>38807</c:v>
                </c:pt>
                <c:pt idx="131">
                  <c:v>38837</c:v>
                </c:pt>
                <c:pt idx="132">
                  <c:v>38868</c:v>
                </c:pt>
                <c:pt idx="133">
                  <c:v>38898</c:v>
                </c:pt>
                <c:pt idx="134">
                  <c:v>38929</c:v>
                </c:pt>
                <c:pt idx="135">
                  <c:v>38960</c:v>
                </c:pt>
                <c:pt idx="136">
                  <c:v>38990</c:v>
                </c:pt>
                <c:pt idx="137">
                  <c:v>39021</c:v>
                </c:pt>
                <c:pt idx="138">
                  <c:v>39051</c:v>
                </c:pt>
                <c:pt idx="139">
                  <c:v>39082</c:v>
                </c:pt>
                <c:pt idx="140">
                  <c:v>39113</c:v>
                </c:pt>
                <c:pt idx="141">
                  <c:v>39141</c:v>
                </c:pt>
                <c:pt idx="142">
                  <c:v>39172</c:v>
                </c:pt>
                <c:pt idx="143">
                  <c:v>39202</c:v>
                </c:pt>
                <c:pt idx="144">
                  <c:v>39233</c:v>
                </c:pt>
                <c:pt idx="145">
                  <c:v>39263</c:v>
                </c:pt>
                <c:pt idx="146">
                  <c:v>39294</c:v>
                </c:pt>
                <c:pt idx="147">
                  <c:v>39325</c:v>
                </c:pt>
                <c:pt idx="148">
                  <c:v>39355</c:v>
                </c:pt>
                <c:pt idx="149">
                  <c:v>39386</c:v>
                </c:pt>
                <c:pt idx="150">
                  <c:v>39416</c:v>
                </c:pt>
                <c:pt idx="151">
                  <c:v>39447</c:v>
                </c:pt>
                <c:pt idx="152">
                  <c:v>39478</c:v>
                </c:pt>
                <c:pt idx="153">
                  <c:v>39507</c:v>
                </c:pt>
                <c:pt idx="154">
                  <c:v>39538</c:v>
                </c:pt>
                <c:pt idx="155">
                  <c:v>39568</c:v>
                </c:pt>
                <c:pt idx="156">
                  <c:v>39599</c:v>
                </c:pt>
                <c:pt idx="157">
                  <c:v>39629</c:v>
                </c:pt>
                <c:pt idx="158">
                  <c:v>39660</c:v>
                </c:pt>
                <c:pt idx="159">
                  <c:v>39691</c:v>
                </c:pt>
                <c:pt idx="160">
                  <c:v>39721</c:v>
                </c:pt>
                <c:pt idx="161">
                  <c:v>39752</c:v>
                </c:pt>
                <c:pt idx="162">
                  <c:v>39782</c:v>
                </c:pt>
                <c:pt idx="163">
                  <c:v>39813</c:v>
                </c:pt>
                <c:pt idx="164">
                  <c:v>39844</c:v>
                </c:pt>
                <c:pt idx="165">
                  <c:v>39872</c:v>
                </c:pt>
                <c:pt idx="166">
                  <c:v>39903</c:v>
                </c:pt>
                <c:pt idx="167">
                  <c:v>39933</c:v>
                </c:pt>
                <c:pt idx="168">
                  <c:v>39964</c:v>
                </c:pt>
                <c:pt idx="169">
                  <c:v>39994</c:v>
                </c:pt>
                <c:pt idx="170">
                  <c:v>40025</c:v>
                </c:pt>
                <c:pt idx="171">
                  <c:v>40056</c:v>
                </c:pt>
                <c:pt idx="172">
                  <c:v>40086</c:v>
                </c:pt>
                <c:pt idx="173">
                  <c:v>40117</c:v>
                </c:pt>
                <c:pt idx="174">
                  <c:v>40147</c:v>
                </c:pt>
                <c:pt idx="175">
                  <c:v>40178</c:v>
                </c:pt>
                <c:pt idx="176">
                  <c:v>40209</c:v>
                </c:pt>
                <c:pt idx="177">
                  <c:v>40237</c:v>
                </c:pt>
                <c:pt idx="178">
                  <c:v>40268</c:v>
                </c:pt>
                <c:pt idx="179">
                  <c:v>40298</c:v>
                </c:pt>
                <c:pt idx="180">
                  <c:v>40329</c:v>
                </c:pt>
                <c:pt idx="181">
                  <c:v>40359</c:v>
                </c:pt>
                <c:pt idx="182">
                  <c:v>40390</c:v>
                </c:pt>
                <c:pt idx="183">
                  <c:v>40421</c:v>
                </c:pt>
                <c:pt idx="184">
                  <c:v>40451</c:v>
                </c:pt>
                <c:pt idx="185">
                  <c:v>40482</c:v>
                </c:pt>
                <c:pt idx="186">
                  <c:v>40512</c:v>
                </c:pt>
                <c:pt idx="187">
                  <c:v>40543</c:v>
                </c:pt>
                <c:pt idx="188">
                  <c:v>40574</c:v>
                </c:pt>
                <c:pt idx="189">
                  <c:v>40602</c:v>
                </c:pt>
                <c:pt idx="190">
                  <c:v>40633</c:v>
                </c:pt>
                <c:pt idx="191">
                  <c:v>40663</c:v>
                </c:pt>
                <c:pt idx="192">
                  <c:v>40694</c:v>
                </c:pt>
                <c:pt idx="193">
                  <c:v>40724</c:v>
                </c:pt>
                <c:pt idx="194">
                  <c:v>40755</c:v>
                </c:pt>
                <c:pt idx="195">
                  <c:v>40786</c:v>
                </c:pt>
                <c:pt idx="196">
                  <c:v>40816</c:v>
                </c:pt>
                <c:pt idx="197">
                  <c:v>40847</c:v>
                </c:pt>
                <c:pt idx="198">
                  <c:v>40877</c:v>
                </c:pt>
                <c:pt idx="199">
                  <c:v>40908</c:v>
                </c:pt>
                <c:pt idx="200">
                  <c:v>40939</c:v>
                </c:pt>
                <c:pt idx="201">
                  <c:v>40968</c:v>
                </c:pt>
                <c:pt idx="202">
                  <c:v>40999</c:v>
                </c:pt>
                <c:pt idx="203">
                  <c:v>41029</c:v>
                </c:pt>
                <c:pt idx="204">
                  <c:v>41060</c:v>
                </c:pt>
                <c:pt idx="205">
                  <c:v>41090</c:v>
                </c:pt>
                <c:pt idx="206">
                  <c:v>41121</c:v>
                </c:pt>
                <c:pt idx="207">
                  <c:v>41152</c:v>
                </c:pt>
                <c:pt idx="208">
                  <c:v>41182</c:v>
                </c:pt>
                <c:pt idx="209">
                  <c:v>41213</c:v>
                </c:pt>
                <c:pt idx="210">
                  <c:v>41243</c:v>
                </c:pt>
                <c:pt idx="211">
                  <c:v>41274</c:v>
                </c:pt>
                <c:pt idx="212">
                  <c:v>41305</c:v>
                </c:pt>
                <c:pt idx="213">
                  <c:v>41333</c:v>
                </c:pt>
                <c:pt idx="214">
                  <c:v>41364</c:v>
                </c:pt>
                <c:pt idx="215">
                  <c:v>41394</c:v>
                </c:pt>
                <c:pt idx="216">
                  <c:v>41425</c:v>
                </c:pt>
                <c:pt idx="217">
                  <c:v>41455</c:v>
                </c:pt>
                <c:pt idx="218">
                  <c:v>41486</c:v>
                </c:pt>
                <c:pt idx="219">
                  <c:v>41517</c:v>
                </c:pt>
                <c:pt idx="220">
                  <c:v>41547</c:v>
                </c:pt>
                <c:pt idx="221">
                  <c:v>41578</c:v>
                </c:pt>
                <c:pt idx="222">
                  <c:v>41608</c:v>
                </c:pt>
                <c:pt idx="223">
                  <c:v>41639</c:v>
                </c:pt>
                <c:pt idx="224">
                  <c:v>41670</c:v>
                </c:pt>
                <c:pt idx="225">
                  <c:v>41698</c:v>
                </c:pt>
                <c:pt idx="226">
                  <c:v>41729</c:v>
                </c:pt>
                <c:pt idx="227">
                  <c:v>41759</c:v>
                </c:pt>
                <c:pt idx="228">
                  <c:v>41790</c:v>
                </c:pt>
                <c:pt idx="229">
                  <c:v>41820</c:v>
                </c:pt>
                <c:pt idx="230">
                  <c:v>41851</c:v>
                </c:pt>
                <c:pt idx="231">
                  <c:v>41882</c:v>
                </c:pt>
                <c:pt idx="232">
                  <c:v>41912</c:v>
                </c:pt>
                <c:pt idx="233">
                  <c:v>41943</c:v>
                </c:pt>
                <c:pt idx="234">
                  <c:v>41973</c:v>
                </c:pt>
                <c:pt idx="235">
                  <c:v>42004</c:v>
                </c:pt>
                <c:pt idx="236">
                  <c:v>42035</c:v>
                </c:pt>
                <c:pt idx="237">
                  <c:v>42063</c:v>
                </c:pt>
                <c:pt idx="238">
                  <c:v>42094</c:v>
                </c:pt>
                <c:pt idx="239">
                  <c:v>42124</c:v>
                </c:pt>
                <c:pt idx="240">
                  <c:v>42155</c:v>
                </c:pt>
                <c:pt idx="241">
                  <c:v>42185</c:v>
                </c:pt>
                <c:pt idx="242">
                  <c:v>42216</c:v>
                </c:pt>
                <c:pt idx="243">
                  <c:v>42247</c:v>
                </c:pt>
                <c:pt idx="244">
                  <c:v>42277</c:v>
                </c:pt>
                <c:pt idx="245">
                  <c:v>42308</c:v>
                </c:pt>
                <c:pt idx="246">
                  <c:v>42338</c:v>
                </c:pt>
                <c:pt idx="247">
                  <c:v>42369</c:v>
                </c:pt>
                <c:pt idx="248">
                  <c:v>42400</c:v>
                </c:pt>
                <c:pt idx="249">
                  <c:v>42429</c:v>
                </c:pt>
                <c:pt idx="250">
                  <c:v>42460</c:v>
                </c:pt>
                <c:pt idx="251">
                  <c:v>42490</c:v>
                </c:pt>
                <c:pt idx="252">
                  <c:v>42521</c:v>
                </c:pt>
                <c:pt idx="253">
                  <c:v>42551</c:v>
                </c:pt>
                <c:pt idx="254">
                  <c:v>42582</c:v>
                </c:pt>
                <c:pt idx="255">
                  <c:v>42613</c:v>
                </c:pt>
                <c:pt idx="256">
                  <c:v>42643</c:v>
                </c:pt>
                <c:pt idx="257">
                  <c:v>42674</c:v>
                </c:pt>
                <c:pt idx="258">
                  <c:v>42704</c:v>
                </c:pt>
                <c:pt idx="259">
                  <c:v>42735</c:v>
                </c:pt>
                <c:pt idx="260">
                  <c:v>42766</c:v>
                </c:pt>
                <c:pt idx="261">
                  <c:v>42794</c:v>
                </c:pt>
                <c:pt idx="262">
                  <c:v>42825</c:v>
                </c:pt>
                <c:pt idx="263">
                  <c:v>42855</c:v>
                </c:pt>
                <c:pt idx="264">
                  <c:v>42886</c:v>
                </c:pt>
                <c:pt idx="265">
                  <c:v>42916</c:v>
                </c:pt>
                <c:pt idx="266">
                  <c:v>42947</c:v>
                </c:pt>
                <c:pt idx="267">
                  <c:v>42978</c:v>
                </c:pt>
                <c:pt idx="268">
                  <c:v>43008</c:v>
                </c:pt>
                <c:pt idx="269">
                  <c:v>43039</c:v>
                </c:pt>
                <c:pt idx="270">
                  <c:v>43069</c:v>
                </c:pt>
                <c:pt idx="271">
                  <c:v>43100</c:v>
                </c:pt>
                <c:pt idx="272">
                  <c:v>43131</c:v>
                </c:pt>
                <c:pt idx="273">
                  <c:v>43159</c:v>
                </c:pt>
                <c:pt idx="274">
                  <c:v>43190</c:v>
                </c:pt>
                <c:pt idx="275">
                  <c:v>43220</c:v>
                </c:pt>
                <c:pt idx="276">
                  <c:v>43251</c:v>
                </c:pt>
                <c:pt idx="277">
                  <c:v>43281</c:v>
                </c:pt>
                <c:pt idx="278">
                  <c:v>43312</c:v>
                </c:pt>
                <c:pt idx="279">
                  <c:v>43343</c:v>
                </c:pt>
                <c:pt idx="280">
                  <c:v>43373</c:v>
                </c:pt>
                <c:pt idx="281">
                  <c:v>43404</c:v>
                </c:pt>
                <c:pt idx="282">
                  <c:v>43434</c:v>
                </c:pt>
                <c:pt idx="283">
                  <c:v>43465</c:v>
                </c:pt>
                <c:pt idx="284">
                  <c:v>43496</c:v>
                </c:pt>
                <c:pt idx="285">
                  <c:v>43524</c:v>
                </c:pt>
                <c:pt idx="286">
                  <c:v>43555</c:v>
                </c:pt>
                <c:pt idx="287">
                  <c:v>43585</c:v>
                </c:pt>
                <c:pt idx="288">
                  <c:v>43616</c:v>
                </c:pt>
                <c:pt idx="289">
                  <c:v>43646</c:v>
                </c:pt>
                <c:pt idx="290">
                  <c:v>43677</c:v>
                </c:pt>
                <c:pt idx="291">
                  <c:v>43708</c:v>
                </c:pt>
                <c:pt idx="292">
                  <c:v>43738</c:v>
                </c:pt>
                <c:pt idx="293">
                  <c:v>43769</c:v>
                </c:pt>
                <c:pt idx="294">
                  <c:v>43799</c:v>
                </c:pt>
                <c:pt idx="295">
                  <c:v>43830</c:v>
                </c:pt>
                <c:pt idx="296">
                  <c:v>43861</c:v>
                </c:pt>
                <c:pt idx="297">
                  <c:v>43890</c:v>
                </c:pt>
                <c:pt idx="298">
                  <c:v>43921</c:v>
                </c:pt>
                <c:pt idx="299">
                  <c:v>43951</c:v>
                </c:pt>
              </c:numCache>
            </c:numRef>
          </c:cat>
          <c:val>
            <c:numRef>
              <c:f>'consumer confidene graph'!$B$2:$B$301</c:f>
              <c:numCache>
                <c:formatCode>General</c:formatCode>
                <c:ptCount val="300"/>
                <c:pt idx="0">
                  <c:v>0</c:v>
                </c:pt>
                <c:pt idx="1">
                  <c:v>-7.2560000000000002</c:v>
                </c:pt>
                <c:pt idx="2">
                  <c:v>-0.55200000000000005</c:v>
                </c:pt>
                <c:pt idx="3">
                  <c:v>0.374</c:v>
                </c:pt>
                <c:pt idx="4">
                  <c:v>-4.6219999999999963</c:v>
                </c:pt>
                <c:pt idx="5">
                  <c:v>-5.577</c:v>
                </c:pt>
                <c:pt idx="6">
                  <c:v>-0.38600000000000001</c:v>
                </c:pt>
                <c:pt idx="7">
                  <c:v>-2.7759999999999998</c:v>
                </c:pt>
                <c:pt idx="8">
                  <c:v>-13.327</c:v>
                </c:pt>
                <c:pt idx="9">
                  <c:v>-3.919</c:v>
                </c:pt>
                <c:pt idx="10">
                  <c:v>-3.528</c:v>
                </c:pt>
                <c:pt idx="11">
                  <c:v>2.7709999999999999</c:v>
                </c:pt>
                <c:pt idx="12">
                  <c:v>1.5089999999999999</c:v>
                </c:pt>
                <c:pt idx="13">
                  <c:v>-1.8939999999999999</c:v>
                </c:pt>
                <c:pt idx="14">
                  <c:v>4.891</c:v>
                </c:pt>
                <c:pt idx="15">
                  <c:v>9.7919999999999998</c:v>
                </c:pt>
                <c:pt idx="16">
                  <c:v>9.6220000000000017</c:v>
                </c:pt>
                <c:pt idx="17">
                  <c:v>5.1819999999999986</c:v>
                </c:pt>
                <c:pt idx="18">
                  <c:v>7.3249999999999948</c:v>
                </c:pt>
                <c:pt idx="19">
                  <c:v>12.01</c:v>
                </c:pt>
                <c:pt idx="20">
                  <c:v>16.411999999999999</c:v>
                </c:pt>
                <c:pt idx="21">
                  <c:v>16.542000000000002</c:v>
                </c:pt>
                <c:pt idx="22">
                  <c:v>16.216000000000001</c:v>
                </c:pt>
                <c:pt idx="23">
                  <c:v>16.196000000000009</c:v>
                </c:pt>
                <c:pt idx="24">
                  <c:v>25.382000000000001</c:v>
                </c:pt>
                <c:pt idx="25">
                  <c:v>27.337</c:v>
                </c:pt>
                <c:pt idx="26">
                  <c:v>23.87</c:v>
                </c:pt>
                <c:pt idx="27">
                  <c:v>26.57</c:v>
                </c:pt>
                <c:pt idx="28">
                  <c:v>27.643000000000001</c:v>
                </c:pt>
                <c:pt idx="29">
                  <c:v>20.972999999999999</c:v>
                </c:pt>
                <c:pt idx="30">
                  <c:v>25.582999999999981</c:v>
                </c:pt>
                <c:pt idx="31">
                  <c:v>33.542000000000002</c:v>
                </c:pt>
                <c:pt idx="32">
                  <c:v>25.788</c:v>
                </c:pt>
                <c:pt idx="33">
                  <c:v>34.683999999999997</c:v>
                </c:pt>
                <c:pt idx="34">
                  <c:v>31.178999999999991</c:v>
                </c:pt>
                <c:pt idx="35">
                  <c:v>34.512</c:v>
                </c:pt>
                <c:pt idx="36">
                  <c:v>33.637999999999998</c:v>
                </c:pt>
                <c:pt idx="37">
                  <c:v>35.516000000000012</c:v>
                </c:pt>
                <c:pt idx="38">
                  <c:v>34.527999999999999</c:v>
                </c:pt>
                <c:pt idx="39">
                  <c:v>30.504000000000001</c:v>
                </c:pt>
                <c:pt idx="40">
                  <c:v>23.89</c:v>
                </c:pt>
                <c:pt idx="41">
                  <c:v>16.956</c:v>
                </c:pt>
                <c:pt idx="42">
                  <c:v>23.911000000000001</c:v>
                </c:pt>
                <c:pt idx="43">
                  <c:v>24.184000000000001</c:v>
                </c:pt>
                <c:pt idx="44">
                  <c:v>26.405999999999999</c:v>
                </c:pt>
                <c:pt idx="45">
                  <c:v>30.515000000000001</c:v>
                </c:pt>
                <c:pt idx="46">
                  <c:v>31.329000000000001</c:v>
                </c:pt>
                <c:pt idx="47">
                  <c:v>32.859000000000002</c:v>
                </c:pt>
                <c:pt idx="48">
                  <c:v>34.975000000000001</c:v>
                </c:pt>
                <c:pt idx="49">
                  <c:v>36.243000000000002</c:v>
                </c:pt>
                <c:pt idx="50">
                  <c:v>33.551000000000002</c:v>
                </c:pt>
                <c:pt idx="51">
                  <c:v>33.381999999999998</c:v>
                </c:pt>
                <c:pt idx="52">
                  <c:v>31.582000000000001</c:v>
                </c:pt>
                <c:pt idx="53">
                  <c:v>27.895</c:v>
                </c:pt>
                <c:pt idx="54">
                  <c:v>34.277999999999999</c:v>
                </c:pt>
                <c:pt idx="55">
                  <c:v>38.912999999999997</c:v>
                </c:pt>
                <c:pt idx="56">
                  <c:v>41.875999999999998</c:v>
                </c:pt>
                <c:pt idx="57">
                  <c:v>38.054000000000002</c:v>
                </c:pt>
                <c:pt idx="58">
                  <c:v>34.377000000000002</c:v>
                </c:pt>
                <c:pt idx="59">
                  <c:v>35.003999999999998</c:v>
                </c:pt>
                <c:pt idx="60">
                  <c:v>41.851999999999997</c:v>
                </c:pt>
                <c:pt idx="61">
                  <c:v>36.468000000000011</c:v>
                </c:pt>
                <c:pt idx="62">
                  <c:v>40.177999999999997</c:v>
                </c:pt>
                <c:pt idx="63">
                  <c:v>38.086000000000013</c:v>
                </c:pt>
                <c:pt idx="64">
                  <c:v>39.727000000000011</c:v>
                </c:pt>
                <c:pt idx="65">
                  <c:v>33.11</c:v>
                </c:pt>
                <c:pt idx="66">
                  <c:v>30.001000000000001</c:v>
                </c:pt>
                <c:pt idx="67">
                  <c:v>26.033000000000001</c:v>
                </c:pt>
                <c:pt idx="68">
                  <c:v>13.462999999999999</c:v>
                </c:pt>
                <c:pt idx="69">
                  <c:v>7.1039999999999974</c:v>
                </c:pt>
                <c:pt idx="70">
                  <c:v>14.577</c:v>
                </c:pt>
                <c:pt idx="71">
                  <c:v>7.7060000000000004</c:v>
                </c:pt>
                <c:pt idx="72">
                  <c:v>13.829000000000001</c:v>
                </c:pt>
                <c:pt idx="73">
                  <c:v>16.530999999999999</c:v>
                </c:pt>
                <c:pt idx="74">
                  <c:v>14.016</c:v>
                </c:pt>
                <c:pt idx="75">
                  <c:v>11.798</c:v>
                </c:pt>
                <c:pt idx="76">
                  <c:v>-4.9029999999999996</c:v>
                </c:pt>
                <c:pt idx="77">
                  <c:v>-16.401</c:v>
                </c:pt>
                <c:pt idx="78">
                  <c:v>-16.777000000000001</c:v>
                </c:pt>
                <c:pt idx="79">
                  <c:v>-7.2880000000000003</c:v>
                </c:pt>
                <c:pt idx="80">
                  <c:v>-4.1059999999999963</c:v>
                </c:pt>
                <c:pt idx="81">
                  <c:v>-6.8810000000000002</c:v>
                </c:pt>
                <c:pt idx="82">
                  <c:v>8.532</c:v>
                </c:pt>
                <c:pt idx="83">
                  <c:v>6.3710000000000004</c:v>
                </c:pt>
                <c:pt idx="84">
                  <c:v>8.1330000000000009</c:v>
                </c:pt>
                <c:pt idx="85">
                  <c:v>4.1829999999999963</c:v>
                </c:pt>
                <c:pt idx="86">
                  <c:v>-4.4880000000000004</c:v>
                </c:pt>
                <c:pt idx="87">
                  <c:v>-7.3159999999999963</c:v>
                </c:pt>
                <c:pt idx="88">
                  <c:v>-8.1120000000000001</c:v>
                </c:pt>
                <c:pt idx="89">
                  <c:v>-21.998000000000001</c:v>
                </c:pt>
                <c:pt idx="90">
                  <c:v>-16.76599999999998</c:v>
                </c:pt>
                <c:pt idx="91">
                  <c:v>-20.837</c:v>
                </c:pt>
                <c:pt idx="92">
                  <c:v>-22.792999999999999</c:v>
                </c:pt>
                <c:pt idx="93">
                  <c:v>-36.466000000000001</c:v>
                </c:pt>
                <c:pt idx="94">
                  <c:v>-39.783000000000001</c:v>
                </c:pt>
                <c:pt idx="95">
                  <c:v>-20.588000000000001</c:v>
                </c:pt>
                <c:pt idx="96">
                  <c:v>-18.001000000000001</c:v>
                </c:pt>
                <c:pt idx="97">
                  <c:v>-18.117999999999999</c:v>
                </c:pt>
                <c:pt idx="98">
                  <c:v>-24.516999999999999</c:v>
                </c:pt>
                <c:pt idx="99">
                  <c:v>-19.882999999999999</c:v>
                </c:pt>
                <c:pt idx="100">
                  <c:v>-24.539000000000001</c:v>
                </c:pt>
                <c:pt idx="101">
                  <c:v>-19.876999999999999</c:v>
                </c:pt>
                <c:pt idx="102">
                  <c:v>-9.3610000000000007</c:v>
                </c:pt>
                <c:pt idx="103">
                  <c:v>-7.0439999999999996</c:v>
                </c:pt>
                <c:pt idx="104">
                  <c:v>-4.2489999999999997</c:v>
                </c:pt>
                <c:pt idx="105">
                  <c:v>-13.257999999999999</c:v>
                </c:pt>
                <c:pt idx="106">
                  <c:v>-13.222</c:v>
                </c:pt>
                <c:pt idx="107">
                  <c:v>-8.7889999999999997</c:v>
                </c:pt>
                <c:pt idx="108">
                  <c:v>-8.7730000000000015</c:v>
                </c:pt>
                <c:pt idx="109">
                  <c:v>0.79200000000000004</c:v>
                </c:pt>
                <c:pt idx="110">
                  <c:v>3.657</c:v>
                </c:pt>
                <c:pt idx="111">
                  <c:v>-3.2429999999999999</c:v>
                </c:pt>
                <c:pt idx="112">
                  <c:v>-5.1569999999999956</c:v>
                </c:pt>
                <c:pt idx="113">
                  <c:v>-8.9260000000000002</c:v>
                </c:pt>
                <c:pt idx="114">
                  <c:v>-9.218</c:v>
                </c:pt>
                <c:pt idx="115">
                  <c:v>0.67200000000000004</c:v>
                </c:pt>
                <c:pt idx="116">
                  <c:v>3.0190000000000001</c:v>
                </c:pt>
                <c:pt idx="117">
                  <c:v>2.34</c:v>
                </c:pt>
                <c:pt idx="118">
                  <c:v>1.008</c:v>
                </c:pt>
                <c:pt idx="119">
                  <c:v>-4.3730000000000002</c:v>
                </c:pt>
                <c:pt idx="120">
                  <c:v>1.1040000000000001</c:v>
                </c:pt>
                <c:pt idx="121">
                  <c:v>4.1229999999999958</c:v>
                </c:pt>
                <c:pt idx="122">
                  <c:v>1.601</c:v>
                </c:pt>
                <c:pt idx="123">
                  <c:v>3.423</c:v>
                </c:pt>
                <c:pt idx="124">
                  <c:v>-14.215</c:v>
                </c:pt>
                <c:pt idx="125">
                  <c:v>-16.510000000000009</c:v>
                </c:pt>
                <c:pt idx="126">
                  <c:v>-3.6070000000000002</c:v>
                </c:pt>
                <c:pt idx="127">
                  <c:v>1.782</c:v>
                </c:pt>
                <c:pt idx="128">
                  <c:v>4.6849999999999961</c:v>
                </c:pt>
                <c:pt idx="129">
                  <c:v>0.65200000000000002</c:v>
                </c:pt>
                <c:pt idx="130">
                  <c:v>5.4080000000000004</c:v>
                </c:pt>
                <c:pt idx="131">
                  <c:v>7.6619999999999964</c:v>
                </c:pt>
                <c:pt idx="132">
                  <c:v>2.641</c:v>
                </c:pt>
                <c:pt idx="133">
                  <c:v>3.302</c:v>
                </c:pt>
                <c:pt idx="134">
                  <c:v>4.9119999999999999</c:v>
                </c:pt>
                <c:pt idx="135">
                  <c:v>-1.766</c:v>
                </c:pt>
                <c:pt idx="136">
                  <c:v>3.802</c:v>
                </c:pt>
                <c:pt idx="137">
                  <c:v>3.0840000000000001</c:v>
                </c:pt>
                <c:pt idx="138">
                  <c:v>3.24</c:v>
                </c:pt>
                <c:pt idx="139">
                  <c:v>7.843</c:v>
                </c:pt>
                <c:pt idx="140">
                  <c:v>8.0489999999999995</c:v>
                </c:pt>
                <c:pt idx="141">
                  <c:v>8.9719999999999995</c:v>
                </c:pt>
                <c:pt idx="142">
                  <c:v>6.0369999999999999</c:v>
                </c:pt>
                <c:pt idx="143">
                  <c:v>4.2009999999999996</c:v>
                </c:pt>
                <c:pt idx="144">
                  <c:v>6.3919999999999986</c:v>
                </c:pt>
                <c:pt idx="145">
                  <c:v>3.2029999999999998</c:v>
                </c:pt>
                <c:pt idx="146">
                  <c:v>9.75</c:v>
                </c:pt>
                <c:pt idx="147">
                  <c:v>3.4849999999999999</c:v>
                </c:pt>
                <c:pt idx="148">
                  <c:v>-2.488</c:v>
                </c:pt>
                <c:pt idx="149">
                  <c:v>-6.6269999999999962</c:v>
                </c:pt>
                <c:pt idx="150">
                  <c:v>-13.94</c:v>
                </c:pt>
                <c:pt idx="151">
                  <c:v>-11.154999999999999</c:v>
                </c:pt>
                <c:pt idx="152">
                  <c:v>-14.396000000000001</c:v>
                </c:pt>
                <c:pt idx="153">
                  <c:v>-25.11</c:v>
                </c:pt>
                <c:pt idx="154">
                  <c:v>-35.435000000000002</c:v>
                </c:pt>
                <c:pt idx="155">
                  <c:v>-38.469000000000001</c:v>
                </c:pt>
                <c:pt idx="156">
                  <c:v>-43.071000000000012</c:v>
                </c:pt>
                <c:pt idx="157">
                  <c:v>-50.024000000000001</c:v>
                </c:pt>
                <c:pt idx="158">
                  <c:v>-49.075000000000003</c:v>
                </c:pt>
                <c:pt idx="159">
                  <c:v>-42.67</c:v>
                </c:pt>
                <c:pt idx="160">
                  <c:v>-39.83</c:v>
                </c:pt>
                <c:pt idx="161">
                  <c:v>-61.932000000000002</c:v>
                </c:pt>
                <c:pt idx="162">
                  <c:v>-56.224000000000011</c:v>
                </c:pt>
                <c:pt idx="163">
                  <c:v>-62.134</c:v>
                </c:pt>
                <c:pt idx="164">
                  <c:v>-63.35</c:v>
                </c:pt>
                <c:pt idx="165">
                  <c:v>-75.192999999999998</c:v>
                </c:pt>
                <c:pt idx="166">
                  <c:v>-73.625999999999948</c:v>
                </c:pt>
                <c:pt idx="167">
                  <c:v>-59.991</c:v>
                </c:pt>
                <c:pt idx="168">
                  <c:v>-46.268000000000001</c:v>
                </c:pt>
                <c:pt idx="169">
                  <c:v>-51.643000000000001</c:v>
                </c:pt>
                <c:pt idx="170">
                  <c:v>-53.557000000000002</c:v>
                </c:pt>
                <c:pt idx="171">
                  <c:v>-46.589000000000013</c:v>
                </c:pt>
                <c:pt idx="172">
                  <c:v>-47.622</c:v>
                </c:pt>
                <c:pt idx="173">
                  <c:v>-52.283000000000001</c:v>
                </c:pt>
                <c:pt idx="174">
                  <c:v>-50.351999999999997</c:v>
                </c:pt>
                <c:pt idx="175">
                  <c:v>-47.427999999999997</c:v>
                </c:pt>
                <c:pt idx="176">
                  <c:v>-44.653000000000013</c:v>
                </c:pt>
                <c:pt idx="177">
                  <c:v>-54.484999999999999</c:v>
                </c:pt>
                <c:pt idx="178">
                  <c:v>-48.731999999999999</c:v>
                </c:pt>
                <c:pt idx="179">
                  <c:v>-43.396000000000001</c:v>
                </c:pt>
                <c:pt idx="180">
                  <c:v>-38.567999999999998</c:v>
                </c:pt>
                <c:pt idx="181">
                  <c:v>-46.750999999999998</c:v>
                </c:pt>
                <c:pt idx="182">
                  <c:v>-49.975000000000001</c:v>
                </c:pt>
                <c:pt idx="183">
                  <c:v>-47.863999999999997</c:v>
                </c:pt>
                <c:pt idx="184">
                  <c:v>-52.341999999999999</c:v>
                </c:pt>
                <c:pt idx="185">
                  <c:v>-51.063000000000002</c:v>
                </c:pt>
                <c:pt idx="186">
                  <c:v>-43.308999999999997</c:v>
                </c:pt>
                <c:pt idx="187">
                  <c:v>-37.841000000000001</c:v>
                </c:pt>
                <c:pt idx="188">
                  <c:v>-36.478000000000002</c:v>
                </c:pt>
                <c:pt idx="189">
                  <c:v>-29.388000000000002</c:v>
                </c:pt>
                <c:pt idx="190">
                  <c:v>-37.426000000000002</c:v>
                </c:pt>
                <c:pt idx="191">
                  <c:v>-35.274999999999999</c:v>
                </c:pt>
                <c:pt idx="192">
                  <c:v>-39.467000000000013</c:v>
                </c:pt>
                <c:pt idx="193">
                  <c:v>-43.51</c:v>
                </c:pt>
                <c:pt idx="194">
                  <c:v>-41.933</c:v>
                </c:pt>
                <c:pt idx="195">
                  <c:v>-55.704000000000001</c:v>
                </c:pt>
                <c:pt idx="196">
                  <c:v>-54.54</c:v>
                </c:pt>
                <c:pt idx="197">
                  <c:v>-59.933</c:v>
                </c:pt>
                <c:pt idx="198">
                  <c:v>-45.909000000000013</c:v>
                </c:pt>
                <c:pt idx="199">
                  <c:v>-36.47</c:v>
                </c:pt>
                <c:pt idx="200">
                  <c:v>-40.097000000000001</c:v>
                </c:pt>
                <c:pt idx="201">
                  <c:v>-29.782</c:v>
                </c:pt>
                <c:pt idx="202">
                  <c:v>-31.911000000000001</c:v>
                </c:pt>
                <c:pt idx="203">
                  <c:v>-32.646000000000001</c:v>
                </c:pt>
                <c:pt idx="204">
                  <c:v>-36.895000000000003</c:v>
                </c:pt>
                <c:pt idx="205">
                  <c:v>-38.542000000000002</c:v>
                </c:pt>
                <c:pt idx="206">
                  <c:v>-35.906999999999996</c:v>
                </c:pt>
                <c:pt idx="207">
                  <c:v>-39.926000000000002</c:v>
                </c:pt>
                <c:pt idx="208">
                  <c:v>-32.987000000000002</c:v>
                </c:pt>
                <c:pt idx="209">
                  <c:v>-28.35</c:v>
                </c:pt>
                <c:pt idx="210">
                  <c:v>-29.864000000000001</c:v>
                </c:pt>
                <c:pt idx="211">
                  <c:v>-34.613999999999997</c:v>
                </c:pt>
                <c:pt idx="212">
                  <c:v>-42.713000000000001</c:v>
                </c:pt>
                <c:pt idx="213">
                  <c:v>-33.298000000000002</c:v>
                </c:pt>
                <c:pt idx="214">
                  <c:v>-39.316000000000003</c:v>
                </c:pt>
                <c:pt idx="215">
                  <c:v>-32.397000000000013</c:v>
                </c:pt>
                <c:pt idx="216">
                  <c:v>-27.2</c:v>
                </c:pt>
                <c:pt idx="217">
                  <c:v>-19.483000000000001</c:v>
                </c:pt>
                <c:pt idx="218">
                  <c:v>-20.577999999999999</c:v>
                </c:pt>
                <c:pt idx="219">
                  <c:v>-19.844999999999999</c:v>
                </c:pt>
                <c:pt idx="220">
                  <c:v>-21.367000000000001</c:v>
                </c:pt>
                <c:pt idx="221">
                  <c:v>-29.042000000000002</c:v>
                </c:pt>
                <c:pt idx="222">
                  <c:v>-29.382000000000001</c:v>
                </c:pt>
                <c:pt idx="223">
                  <c:v>-23.984000000000002</c:v>
                </c:pt>
                <c:pt idx="224">
                  <c:v>-22.146000000000001</c:v>
                </c:pt>
                <c:pt idx="225">
                  <c:v>-23.234000000000009</c:v>
                </c:pt>
                <c:pt idx="226">
                  <c:v>-17.782</c:v>
                </c:pt>
                <c:pt idx="227">
                  <c:v>-19.888999999999999</c:v>
                </c:pt>
                <c:pt idx="228">
                  <c:v>-19.402999999999999</c:v>
                </c:pt>
                <c:pt idx="229">
                  <c:v>-15.327</c:v>
                </c:pt>
                <c:pt idx="230">
                  <c:v>-11.436999999999999</c:v>
                </c:pt>
                <c:pt idx="231">
                  <c:v>-8.4160000000000004</c:v>
                </c:pt>
                <c:pt idx="232">
                  <c:v>-12.702999999999999</c:v>
                </c:pt>
                <c:pt idx="233">
                  <c:v>-7.7930000000000001</c:v>
                </c:pt>
                <c:pt idx="234">
                  <c:v>-10.750999999999999</c:v>
                </c:pt>
                <c:pt idx="235">
                  <c:v>-8.761000000000001</c:v>
                </c:pt>
                <c:pt idx="236">
                  <c:v>1.7649999999999999</c:v>
                </c:pt>
                <c:pt idx="237">
                  <c:v>-3.1120000000000001</c:v>
                </c:pt>
                <c:pt idx="238">
                  <c:v>-0.54700000000000004</c:v>
                </c:pt>
                <c:pt idx="239">
                  <c:v>-7.5330000000000004</c:v>
                </c:pt>
                <c:pt idx="240">
                  <c:v>-7.28</c:v>
                </c:pt>
                <c:pt idx="241">
                  <c:v>-2.1560000000000001</c:v>
                </c:pt>
                <c:pt idx="242">
                  <c:v>-10.782999999999999</c:v>
                </c:pt>
                <c:pt idx="243">
                  <c:v>-0.68500000000000005</c:v>
                </c:pt>
                <c:pt idx="244">
                  <c:v>0.58899999999999997</c:v>
                </c:pt>
                <c:pt idx="245">
                  <c:v>-2.8420000000000001</c:v>
                </c:pt>
                <c:pt idx="246">
                  <c:v>-9.2150000000000016</c:v>
                </c:pt>
                <c:pt idx="247">
                  <c:v>-5.5869999999999997</c:v>
                </c:pt>
                <c:pt idx="248">
                  <c:v>-4.1169999999999964</c:v>
                </c:pt>
                <c:pt idx="249">
                  <c:v>-7.8419999999999996</c:v>
                </c:pt>
                <c:pt idx="250">
                  <c:v>-5.7830000000000004</c:v>
                </c:pt>
                <c:pt idx="251">
                  <c:v>-7.1559999999999961</c:v>
                </c:pt>
                <c:pt idx="252">
                  <c:v>-9.4110000000000014</c:v>
                </c:pt>
                <c:pt idx="253">
                  <c:v>-4.5090000000000003</c:v>
                </c:pt>
                <c:pt idx="254">
                  <c:v>-5.1949999999999958</c:v>
                </c:pt>
                <c:pt idx="255">
                  <c:v>-0.19500000000000001</c:v>
                </c:pt>
                <c:pt idx="256">
                  <c:v>1.472</c:v>
                </c:pt>
                <c:pt idx="257">
                  <c:v>-1.1759999999999999</c:v>
                </c:pt>
                <c:pt idx="258">
                  <c:v>7.2560000000000002</c:v>
                </c:pt>
                <c:pt idx="259">
                  <c:v>11.079000000000001</c:v>
                </c:pt>
                <c:pt idx="260">
                  <c:v>9.4130000000000003</c:v>
                </c:pt>
                <c:pt idx="261">
                  <c:v>13.824999999999999</c:v>
                </c:pt>
                <c:pt idx="262">
                  <c:v>22.452000000000002</c:v>
                </c:pt>
                <c:pt idx="263">
                  <c:v>17.059999999999999</c:v>
                </c:pt>
                <c:pt idx="264">
                  <c:v>15.295</c:v>
                </c:pt>
                <c:pt idx="265">
                  <c:v>15.000999999999999</c:v>
                </c:pt>
                <c:pt idx="266">
                  <c:v>17.648</c:v>
                </c:pt>
                <c:pt idx="267">
                  <c:v>18.04</c:v>
                </c:pt>
                <c:pt idx="268">
                  <c:v>18.236000000000001</c:v>
                </c:pt>
                <c:pt idx="269">
                  <c:v>23.727</c:v>
                </c:pt>
                <c:pt idx="270">
                  <c:v>26.08</c:v>
                </c:pt>
                <c:pt idx="271">
                  <c:v>20.687000000000001</c:v>
                </c:pt>
                <c:pt idx="272">
                  <c:v>21.864000000000001</c:v>
                </c:pt>
                <c:pt idx="273">
                  <c:v>27.452000000000002</c:v>
                </c:pt>
                <c:pt idx="274">
                  <c:v>24.510999999999999</c:v>
                </c:pt>
                <c:pt idx="275">
                  <c:v>23.138000000000009</c:v>
                </c:pt>
                <c:pt idx="276">
                  <c:v>26.276</c:v>
                </c:pt>
                <c:pt idx="277">
                  <c:v>24.609000000000009</c:v>
                </c:pt>
                <c:pt idx="278">
                  <c:v>25.393000000000001</c:v>
                </c:pt>
                <c:pt idx="279">
                  <c:v>32.06</c:v>
                </c:pt>
                <c:pt idx="280">
                  <c:v>32.648000000000003</c:v>
                </c:pt>
                <c:pt idx="281">
                  <c:v>35.197000000000003</c:v>
                </c:pt>
                <c:pt idx="282">
                  <c:v>33.727000000000011</c:v>
                </c:pt>
                <c:pt idx="283">
                  <c:v>24.119</c:v>
                </c:pt>
                <c:pt idx="284">
                  <c:v>19.315000000000001</c:v>
                </c:pt>
                <c:pt idx="285">
                  <c:v>28.824999999999999</c:v>
                </c:pt>
                <c:pt idx="286">
                  <c:v>21.76599999999998</c:v>
                </c:pt>
                <c:pt idx="287">
                  <c:v>26.667999999999999</c:v>
                </c:pt>
                <c:pt idx="288">
                  <c:v>28.727</c:v>
                </c:pt>
                <c:pt idx="289">
                  <c:v>21.864000000000001</c:v>
                </c:pt>
                <c:pt idx="290">
                  <c:v>33.137999999999998</c:v>
                </c:pt>
                <c:pt idx="291">
                  <c:v>31.57</c:v>
                </c:pt>
                <c:pt idx="292">
                  <c:v>23.824999999999999</c:v>
                </c:pt>
                <c:pt idx="293">
                  <c:v>23.629000000000001</c:v>
                </c:pt>
                <c:pt idx="294">
                  <c:v>24.315000000000001</c:v>
                </c:pt>
                <c:pt idx="295">
                  <c:v>25.687000000000001</c:v>
                </c:pt>
                <c:pt idx="296">
                  <c:v>27.844000000000001</c:v>
                </c:pt>
                <c:pt idx="297">
                  <c:v>30.001000000000001</c:v>
                </c:pt>
                <c:pt idx="298">
                  <c:v>16.472000000000001</c:v>
                </c:pt>
                <c:pt idx="299">
                  <c:v>-14.803000000000001</c:v>
                </c:pt>
              </c:numCache>
            </c:numRef>
          </c:val>
          <c:smooth val="1"/>
          <c:extLst>
            <c:ext xmlns:c16="http://schemas.microsoft.com/office/drawing/2014/chart" uri="{C3380CC4-5D6E-409C-BE32-E72D297353CC}">
              <c16:uniqueId val="{00000000-71D2-4C71-941F-4933D4562887}"/>
            </c:ext>
          </c:extLst>
        </c:ser>
        <c:ser>
          <c:idx val="1"/>
          <c:order val="1"/>
          <c:tx>
            <c:v>University of Michigan Consumer Sentiment Index</c:v>
          </c:tx>
          <c:spPr>
            <a:ln w="28575" cap="rnd">
              <a:solidFill>
                <a:srgbClr val="999999"/>
              </a:solidFill>
              <a:round/>
            </a:ln>
            <a:effectLst/>
          </c:spPr>
          <c:marker>
            <c:symbol val="none"/>
          </c:marker>
          <c:cat>
            <c:numRef>
              <c:f>'consumer confidene graph'!$A$2:$A$301</c:f>
              <c:numCache>
                <c:formatCode>yyyy</c:formatCode>
                <c:ptCount val="300"/>
                <c:pt idx="0">
                  <c:v>34850</c:v>
                </c:pt>
                <c:pt idx="1">
                  <c:v>34880</c:v>
                </c:pt>
                <c:pt idx="2">
                  <c:v>34911</c:v>
                </c:pt>
                <c:pt idx="3">
                  <c:v>34942</c:v>
                </c:pt>
                <c:pt idx="4">
                  <c:v>34972</c:v>
                </c:pt>
                <c:pt idx="5">
                  <c:v>35003</c:v>
                </c:pt>
                <c:pt idx="6">
                  <c:v>35033</c:v>
                </c:pt>
                <c:pt idx="7">
                  <c:v>35064</c:v>
                </c:pt>
                <c:pt idx="8">
                  <c:v>35095</c:v>
                </c:pt>
                <c:pt idx="9">
                  <c:v>35124</c:v>
                </c:pt>
                <c:pt idx="10">
                  <c:v>35155</c:v>
                </c:pt>
                <c:pt idx="11">
                  <c:v>35185</c:v>
                </c:pt>
                <c:pt idx="12">
                  <c:v>35216</c:v>
                </c:pt>
                <c:pt idx="13">
                  <c:v>35246</c:v>
                </c:pt>
                <c:pt idx="14">
                  <c:v>35277</c:v>
                </c:pt>
                <c:pt idx="15">
                  <c:v>35308</c:v>
                </c:pt>
                <c:pt idx="16">
                  <c:v>35338</c:v>
                </c:pt>
                <c:pt idx="17">
                  <c:v>35369</c:v>
                </c:pt>
                <c:pt idx="18">
                  <c:v>35399</c:v>
                </c:pt>
                <c:pt idx="19">
                  <c:v>35430</c:v>
                </c:pt>
                <c:pt idx="20">
                  <c:v>35461</c:v>
                </c:pt>
                <c:pt idx="21">
                  <c:v>35489</c:v>
                </c:pt>
                <c:pt idx="22">
                  <c:v>35520</c:v>
                </c:pt>
                <c:pt idx="23">
                  <c:v>35550</c:v>
                </c:pt>
                <c:pt idx="24">
                  <c:v>35581</c:v>
                </c:pt>
                <c:pt idx="25">
                  <c:v>35611</c:v>
                </c:pt>
                <c:pt idx="26">
                  <c:v>35642</c:v>
                </c:pt>
                <c:pt idx="27">
                  <c:v>35673</c:v>
                </c:pt>
                <c:pt idx="28">
                  <c:v>35703</c:v>
                </c:pt>
                <c:pt idx="29">
                  <c:v>35734</c:v>
                </c:pt>
                <c:pt idx="30">
                  <c:v>35764</c:v>
                </c:pt>
                <c:pt idx="31">
                  <c:v>35795</c:v>
                </c:pt>
                <c:pt idx="32">
                  <c:v>35826</c:v>
                </c:pt>
                <c:pt idx="33">
                  <c:v>35854</c:v>
                </c:pt>
                <c:pt idx="34">
                  <c:v>35885</c:v>
                </c:pt>
                <c:pt idx="35">
                  <c:v>35915</c:v>
                </c:pt>
                <c:pt idx="36">
                  <c:v>35946</c:v>
                </c:pt>
                <c:pt idx="37">
                  <c:v>35976</c:v>
                </c:pt>
                <c:pt idx="38">
                  <c:v>36007</c:v>
                </c:pt>
                <c:pt idx="39">
                  <c:v>36038</c:v>
                </c:pt>
                <c:pt idx="40">
                  <c:v>36068</c:v>
                </c:pt>
                <c:pt idx="41">
                  <c:v>36099</c:v>
                </c:pt>
                <c:pt idx="42">
                  <c:v>36129</c:v>
                </c:pt>
                <c:pt idx="43">
                  <c:v>36160</c:v>
                </c:pt>
                <c:pt idx="44">
                  <c:v>36191</c:v>
                </c:pt>
                <c:pt idx="45">
                  <c:v>36219</c:v>
                </c:pt>
                <c:pt idx="46">
                  <c:v>36250</c:v>
                </c:pt>
                <c:pt idx="47">
                  <c:v>36280</c:v>
                </c:pt>
                <c:pt idx="48">
                  <c:v>36311</c:v>
                </c:pt>
                <c:pt idx="49">
                  <c:v>36341</c:v>
                </c:pt>
                <c:pt idx="50">
                  <c:v>36372</c:v>
                </c:pt>
                <c:pt idx="51">
                  <c:v>36403</c:v>
                </c:pt>
                <c:pt idx="52">
                  <c:v>36433</c:v>
                </c:pt>
                <c:pt idx="53">
                  <c:v>36464</c:v>
                </c:pt>
                <c:pt idx="54">
                  <c:v>36494</c:v>
                </c:pt>
                <c:pt idx="55">
                  <c:v>36525</c:v>
                </c:pt>
                <c:pt idx="56">
                  <c:v>36556</c:v>
                </c:pt>
                <c:pt idx="57">
                  <c:v>36585</c:v>
                </c:pt>
                <c:pt idx="58">
                  <c:v>36616</c:v>
                </c:pt>
                <c:pt idx="59">
                  <c:v>36646</c:v>
                </c:pt>
                <c:pt idx="60">
                  <c:v>36677</c:v>
                </c:pt>
                <c:pt idx="61">
                  <c:v>36707</c:v>
                </c:pt>
                <c:pt idx="62">
                  <c:v>36738</c:v>
                </c:pt>
                <c:pt idx="63">
                  <c:v>36769</c:v>
                </c:pt>
                <c:pt idx="64">
                  <c:v>36799</c:v>
                </c:pt>
                <c:pt idx="65">
                  <c:v>36830</c:v>
                </c:pt>
                <c:pt idx="66">
                  <c:v>36860</c:v>
                </c:pt>
                <c:pt idx="67">
                  <c:v>36891</c:v>
                </c:pt>
                <c:pt idx="68">
                  <c:v>36922</c:v>
                </c:pt>
                <c:pt idx="69">
                  <c:v>36950</c:v>
                </c:pt>
                <c:pt idx="70">
                  <c:v>36981</c:v>
                </c:pt>
                <c:pt idx="71">
                  <c:v>37011</c:v>
                </c:pt>
                <c:pt idx="72">
                  <c:v>37042</c:v>
                </c:pt>
                <c:pt idx="73">
                  <c:v>37072</c:v>
                </c:pt>
                <c:pt idx="74">
                  <c:v>37103</c:v>
                </c:pt>
                <c:pt idx="75">
                  <c:v>37134</c:v>
                </c:pt>
                <c:pt idx="76">
                  <c:v>37164</c:v>
                </c:pt>
                <c:pt idx="77">
                  <c:v>37195</c:v>
                </c:pt>
                <c:pt idx="78">
                  <c:v>37225</c:v>
                </c:pt>
                <c:pt idx="79">
                  <c:v>37256</c:v>
                </c:pt>
                <c:pt idx="80">
                  <c:v>37287</c:v>
                </c:pt>
                <c:pt idx="81">
                  <c:v>37315</c:v>
                </c:pt>
                <c:pt idx="82">
                  <c:v>37346</c:v>
                </c:pt>
                <c:pt idx="83">
                  <c:v>37376</c:v>
                </c:pt>
                <c:pt idx="84">
                  <c:v>37407</c:v>
                </c:pt>
                <c:pt idx="85">
                  <c:v>37437</c:v>
                </c:pt>
                <c:pt idx="86">
                  <c:v>37468</c:v>
                </c:pt>
                <c:pt idx="87">
                  <c:v>37499</c:v>
                </c:pt>
                <c:pt idx="88">
                  <c:v>37529</c:v>
                </c:pt>
                <c:pt idx="89">
                  <c:v>37560</c:v>
                </c:pt>
                <c:pt idx="90">
                  <c:v>37590</c:v>
                </c:pt>
                <c:pt idx="91">
                  <c:v>37621</c:v>
                </c:pt>
                <c:pt idx="92">
                  <c:v>37652</c:v>
                </c:pt>
                <c:pt idx="93">
                  <c:v>37680</c:v>
                </c:pt>
                <c:pt idx="94">
                  <c:v>37711</c:v>
                </c:pt>
                <c:pt idx="95">
                  <c:v>37741</c:v>
                </c:pt>
                <c:pt idx="96">
                  <c:v>37772</c:v>
                </c:pt>
                <c:pt idx="97">
                  <c:v>37802</c:v>
                </c:pt>
                <c:pt idx="98">
                  <c:v>37833</c:v>
                </c:pt>
                <c:pt idx="99">
                  <c:v>37864</c:v>
                </c:pt>
                <c:pt idx="100">
                  <c:v>37894</c:v>
                </c:pt>
                <c:pt idx="101">
                  <c:v>37925</c:v>
                </c:pt>
                <c:pt idx="102">
                  <c:v>37955</c:v>
                </c:pt>
                <c:pt idx="103">
                  <c:v>37986</c:v>
                </c:pt>
                <c:pt idx="104">
                  <c:v>38017</c:v>
                </c:pt>
                <c:pt idx="105">
                  <c:v>38046</c:v>
                </c:pt>
                <c:pt idx="106">
                  <c:v>38077</c:v>
                </c:pt>
                <c:pt idx="107">
                  <c:v>38107</c:v>
                </c:pt>
                <c:pt idx="108">
                  <c:v>38138</c:v>
                </c:pt>
                <c:pt idx="109">
                  <c:v>38168</c:v>
                </c:pt>
                <c:pt idx="110">
                  <c:v>38199</c:v>
                </c:pt>
                <c:pt idx="111">
                  <c:v>38230</c:v>
                </c:pt>
                <c:pt idx="112">
                  <c:v>38260</c:v>
                </c:pt>
                <c:pt idx="113">
                  <c:v>38291</c:v>
                </c:pt>
                <c:pt idx="114">
                  <c:v>38321</c:v>
                </c:pt>
                <c:pt idx="115">
                  <c:v>38352</c:v>
                </c:pt>
                <c:pt idx="116">
                  <c:v>38383</c:v>
                </c:pt>
                <c:pt idx="117">
                  <c:v>38411</c:v>
                </c:pt>
                <c:pt idx="118">
                  <c:v>38442</c:v>
                </c:pt>
                <c:pt idx="119">
                  <c:v>38472</c:v>
                </c:pt>
                <c:pt idx="120">
                  <c:v>38503</c:v>
                </c:pt>
                <c:pt idx="121">
                  <c:v>38533</c:v>
                </c:pt>
                <c:pt idx="122">
                  <c:v>38564</c:v>
                </c:pt>
                <c:pt idx="123">
                  <c:v>38595</c:v>
                </c:pt>
                <c:pt idx="124">
                  <c:v>38625</c:v>
                </c:pt>
                <c:pt idx="125">
                  <c:v>38656</c:v>
                </c:pt>
                <c:pt idx="126">
                  <c:v>38686</c:v>
                </c:pt>
                <c:pt idx="127">
                  <c:v>38717</c:v>
                </c:pt>
                <c:pt idx="128">
                  <c:v>38748</c:v>
                </c:pt>
                <c:pt idx="129">
                  <c:v>38776</c:v>
                </c:pt>
                <c:pt idx="130">
                  <c:v>38807</c:v>
                </c:pt>
                <c:pt idx="131">
                  <c:v>38837</c:v>
                </c:pt>
                <c:pt idx="132">
                  <c:v>38868</c:v>
                </c:pt>
                <c:pt idx="133">
                  <c:v>38898</c:v>
                </c:pt>
                <c:pt idx="134">
                  <c:v>38929</c:v>
                </c:pt>
                <c:pt idx="135">
                  <c:v>38960</c:v>
                </c:pt>
                <c:pt idx="136">
                  <c:v>38990</c:v>
                </c:pt>
                <c:pt idx="137">
                  <c:v>39021</c:v>
                </c:pt>
                <c:pt idx="138">
                  <c:v>39051</c:v>
                </c:pt>
                <c:pt idx="139">
                  <c:v>39082</c:v>
                </c:pt>
                <c:pt idx="140">
                  <c:v>39113</c:v>
                </c:pt>
                <c:pt idx="141">
                  <c:v>39141</c:v>
                </c:pt>
                <c:pt idx="142">
                  <c:v>39172</c:v>
                </c:pt>
                <c:pt idx="143">
                  <c:v>39202</c:v>
                </c:pt>
                <c:pt idx="144">
                  <c:v>39233</c:v>
                </c:pt>
                <c:pt idx="145">
                  <c:v>39263</c:v>
                </c:pt>
                <c:pt idx="146">
                  <c:v>39294</c:v>
                </c:pt>
                <c:pt idx="147">
                  <c:v>39325</c:v>
                </c:pt>
                <c:pt idx="148">
                  <c:v>39355</c:v>
                </c:pt>
                <c:pt idx="149">
                  <c:v>39386</c:v>
                </c:pt>
                <c:pt idx="150">
                  <c:v>39416</c:v>
                </c:pt>
                <c:pt idx="151">
                  <c:v>39447</c:v>
                </c:pt>
                <c:pt idx="152">
                  <c:v>39478</c:v>
                </c:pt>
                <c:pt idx="153">
                  <c:v>39507</c:v>
                </c:pt>
                <c:pt idx="154">
                  <c:v>39538</c:v>
                </c:pt>
                <c:pt idx="155">
                  <c:v>39568</c:v>
                </c:pt>
                <c:pt idx="156">
                  <c:v>39599</c:v>
                </c:pt>
                <c:pt idx="157">
                  <c:v>39629</c:v>
                </c:pt>
                <c:pt idx="158">
                  <c:v>39660</c:v>
                </c:pt>
                <c:pt idx="159">
                  <c:v>39691</c:v>
                </c:pt>
                <c:pt idx="160">
                  <c:v>39721</c:v>
                </c:pt>
                <c:pt idx="161">
                  <c:v>39752</c:v>
                </c:pt>
                <c:pt idx="162">
                  <c:v>39782</c:v>
                </c:pt>
                <c:pt idx="163">
                  <c:v>39813</c:v>
                </c:pt>
                <c:pt idx="164">
                  <c:v>39844</c:v>
                </c:pt>
                <c:pt idx="165">
                  <c:v>39872</c:v>
                </c:pt>
                <c:pt idx="166">
                  <c:v>39903</c:v>
                </c:pt>
                <c:pt idx="167">
                  <c:v>39933</c:v>
                </c:pt>
                <c:pt idx="168">
                  <c:v>39964</c:v>
                </c:pt>
                <c:pt idx="169">
                  <c:v>39994</c:v>
                </c:pt>
                <c:pt idx="170">
                  <c:v>40025</c:v>
                </c:pt>
                <c:pt idx="171">
                  <c:v>40056</c:v>
                </c:pt>
                <c:pt idx="172">
                  <c:v>40086</c:v>
                </c:pt>
                <c:pt idx="173">
                  <c:v>40117</c:v>
                </c:pt>
                <c:pt idx="174">
                  <c:v>40147</c:v>
                </c:pt>
                <c:pt idx="175">
                  <c:v>40178</c:v>
                </c:pt>
                <c:pt idx="176">
                  <c:v>40209</c:v>
                </c:pt>
                <c:pt idx="177">
                  <c:v>40237</c:v>
                </c:pt>
                <c:pt idx="178">
                  <c:v>40268</c:v>
                </c:pt>
                <c:pt idx="179">
                  <c:v>40298</c:v>
                </c:pt>
                <c:pt idx="180">
                  <c:v>40329</c:v>
                </c:pt>
                <c:pt idx="181">
                  <c:v>40359</c:v>
                </c:pt>
                <c:pt idx="182">
                  <c:v>40390</c:v>
                </c:pt>
                <c:pt idx="183">
                  <c:v>40421</c:v>
                </c:pt>
                <c:pt idx="184">
                  <c:v>40451</c:v>
                </c:pt>
                <c:pt idx="185">
                  <c:v>40482</c:v>
                </c:pt>
                <c:pt idx="186">
                  <c:v>40512</c:v>
                </c:pt>
                <c:pt idx="187">
                  <c:v>40543</c:v>
                </c:pt>
                <c:pt idx="188">
                  <c:v>40574</c:v>
                </c:pt>
                <c:pt idx="189">
                  <c:v>40602</c:v>
                </c:pt>
                <c:pt idx="190">
                  <c:v>40633</c:v>
                </c:pt>
                <c:pt idx="191">
                  <c:v>40663</c:v>
                </c:pt>
                <c:pt idx="192">
                  <c:v>40694</c:v>
                </c:pt>
                <c:pt idx="193">
                  <c:v>40724</c:v>
                </c:pt>
                <c:pt idx="194">
                  <c:v>40755</c:v>
                </c:pt>
                <c:pt idx="195">
                  <c:v>40786</c:v>
                </c:pt>
                <c:pt idx="196">
                  <c:v>40816</c:v>
                </c:pt>
                <c:pt idx="197">
                  <c:v>40847</c:v>
                </c:pt>
                <c:pt idx="198">
                  <c:v>40877</c:v>
                </c:pt>
                <c:pt idx="199">
                  <c:v>40908</c:v>
                </c:pt>
                <c:pt idx="200">
                  <c:v>40939</c:v>
                </c:pt>
                <c:pt idx="201">
                  <c:v>40968</c:v>
                </c:pt>
                <c:pt idx="202">
                  <c:v>40999</c:v>
                </c:pt>
                <c:pt idx="203">
                  <c:v>41029</c:v>
                </c:pt>
                <c:pt idx="204">
                  <c:v>41060</c:v>
                </c:pt>
                <c:pt idx="205">
                  <c:v>41090</c:v>
                </c:pt>
                <c:pt idx="206">
                  <c:v>41121</c:v>
                </c:pt>
                <c:pt idx="207">
                  <c:v>41152</c:v>
                </c:pt>
                <c:pt idx="208">
                  <c:v>41182</c:v>
                </c:pt>
                <c:pt idx="209">
                  <c:v>41213</c:v>
                </c:pt>
                <c:pt idx="210">
                  <c:v>41243</c:v>
                </c:pt>
                <c:pt idx="211">
                  <c:v>41274</c:v>
                </c:pt>
                <c:pt idx="212">
                  <c:v>41305</c:v>
                </c:pt>
                <c:pt idx="213">
                  <c:v>41333</c:v>
                </c:pt>
                <c:pt idx="214">
                  <c:v>41364</c:v>
                </c:pt>
                <c:pt idx="215">
                  <c:v>41394</c:v>
                </c:pt>
                <c:pt idx="216">
                  <c:v>41425</c:v>
                </c:pt>
                <c:pt idx="217">
                  <c:v>41455</c:v>
                </c:pt>
                <c:pt idx="218">
                  <c:v>41486</c:v>
                </c:pt>
                <c:pt idx="219">
                  <c:v>41517</c:v>
                </c:pt>
                <c:pt idx="220">
                  <c:v>41547</c:v>
                </c:pt>
                <c:pt idx="221">
                  <c:v>41578</c:v>
                </c:pt>
                <c:pt idx="222">
                  <c:v>41608</c:v>
                </c:pt>
                <c:pt idx="223">
                  <c:v>41639</c:v>
                </c:pt>
                <c:pt idx="224">
                  <c:v>41670</c:v>
                </c:pt>
                <c:pt idx="225">
                  <c:v>41698</c:v>
                </c:pt>
                <c:pt idx="226">
                  <c:v>41729</c:v>
                </c:pt>
                <c:pt idx="227">
                  <c:v>41759</c:v>
                </c:pt>
                <c:pt idx="228">
                  <c:v>41790</c:v>
                </c:pt>
                <c:pt idx="229">
                  <c:v>41820</c:v>
                </c:pt>
                <c:pt idx="230">
                  <c:v>41851</c:v>
                </c:pt>
                <c:pt idx="231">
                  <c:v>41882</c:v>
                </c:pt>
                <c:pt idx="232">
                  <c:v>41912</c:v>
                </c:pt>
                <c:pt idx="233">
                  <c:v>41943</c:v>
                </c:pt>
                <c:pt idx="234">
                  <c:v>41973</c:v>
                </c:pt>
                <c:pt idx="235">
                  <c:v>42004</c:v>
                </c:pt>
                <c:pt idx="236">
                  <c:v>42035</c:v>
                </c:pt>
                <c:pt idx="237">
                  <c:v>42063</c:v>
                </c:pt>
                <c:pt idx="238">
                  <c:v>42094</c:v>
                </c:pt>
                <c:pt idx="239">
                  <c:v>42124</c:v>
                </c:pt>
                <c:pt idx="240">
                  <c:v>42155</c:v>
                </c:pt>
                <c:pt idx="241">
                  <c:v>42185</c:v>
                </c:pt>
                <c:pt idx="242">
                  <c:v>42216</c:v>
                </c:pt>
                <c:pt idx="243">
                  <c:v>42247</c:v>
                </c:pt>
                <c:pt idx="244">
                  <c:v>42277</c:v>
                </c:pt>
                <c:pt idx="245">
                  <c:v>42308</c:v>
                </c:pt>
                <c:pt idx="246">
                  <c:v>42338</c:v>
                </c:pt>
                <c:pt idx="247">
                  <c:v>42369</c:v>
                </c:pt>
                <c:pt idx="248">
                  <c:v>42400</c:v>
                </c:pt>
                <c:pt idx="249">
                  <c:v>42429</c:v>
                </c:pt>
                <c:pt idx="250">
                  <c:v>42460</c:v>
                </c:pt>
                <c:pt idx="251">
                  <c:v>42490</c:v>
                </c:pt>
                <c:pt idx="252">
                  <c:v>42521</c:v>
                </c:pt>
                <c:pt idx="253">
                  <c:v>42551</c:v>
                </c:pt>
                <c:pt idx="254">
                  <c:v>42582</c:v>
                </c:pt>
                <c:pt idx="255">
                  <c:v>42613</c:v>
                </c:pt>
                <c:pt idx="256">
                  <c:v>42643</c:v>
                </c:pt>
                <c:pt idx="257">
                  <c:v>42674</c:v>
                </c:pt>
                <c:pt idx="258">
                  <c:v>42704</c:v>
                </c:pt>
                <c:pt idx="259">
                  <c:v>42735</c:v>
                </c:pt>
                <c:pt idx="260">
                  <c:v>42766</c:v>
                </c:pt>
                <c:pt idx="261">
                  <c:v>42794</c:v>
                </c:pt>
                <c:pt idx="262">
                  <c:v>42825</c:v>
                </c:pt>
                <c:pt idx="263">
                  <c:v>42855</c:v>
                </c:pt>
                <c:pt idx="264">
                  <c:v>42886</c:v>
                </c:pt>
                <c:pt idx="265">
                  <c:v>42916</c:v>
                </c:pt>
                <c:pt idx="266">
                  <c:v>42947</c:v>
                </c:pt>
                <c:pt idx="267">
                  <c:v>42978</c:v>
                </c:pt>
                <c:pt idx="268">
                  <c:v>43008</c:v>
                </c:pt>
                <c:pt idx="269">
                  <c:v>43039</c:v>
                </c:pt>
                <c:pt idx="270">
                  <c:v>43069</c:v>
                </c:pt>
                <c:pt idx="271">
                  <c:v>43100</c:v>
                </c:pt>
                <c:pt idx="272">
                  <c:v>43131</c:v>
                </c:pt>
                <c:pt idx="273">
                  <c:v>43159</c:v>
                </c:pt>
                <c:pt idx="274">
                  <c:v>43190</c:v>
                </c:pt>
                <c:pt idx="275">
                  <c:v>43220</c:v>
                </c:pt>
                <c:pt idx="276">
                  <c:v>43251</c:v>
                </c:pt>
                <c:pt idx="277">
                  <c:v>43281</c:v>
                </c:pt>
                <c:pt idx="278">
                  <c:v>43312</c:v>
                </c:pt>
                <c:pt idx="279">
                  <c:v>43343</c:v>
                </c:pt>
                <c:pt idx="280">
                  <c:v>43373</c:v>
                </c:pt>
                <c:pt idx="281">
                  <c:v>43404</c:v>
                </c:pt>
                <c:pt idx="282">
                  <c:v>43434</c:v>
                </c:pt>
                <c:pt idx="283">
                  <c:v>43465</c:v>
                </c:pt>
                <c:pt idx="284">
                  <c:v>43496</c:v>
                </c:pt>
                <c:pt idx="285">
                  <c:v>43524</c:v>
                </c:pt>
                <c:pt idx="286">
                  <c:v>43555</c:v>
                </c:pt>
                <c:pt idx="287">
                  <c:v>43585</c:v>
                </c:pt>
                <c:pt idx="288">
                  <c:v>43616</c:v>
                </c:pt>
                <c:pt idx="289">
                  <c:v>43646</c:v>
                </c:pt>
                <c:pt idx="290">
                  <c:v>43677</c:v>
                </c:pt>
                <c:pt idx="291">
                  <c:v>43708</c:v>
                </c:pt>
                <c:pt idx="292">
                  <c:v>43738</c:v>
                </c:pt>
                <c:pt idx="293">
                  <c:v>43769</c:v>
                </c:pt>
                <c:pt idx="294">
                  <c:v>43799</c:v>
                </c:pt>
                <c:pt idx="295">
                  <c:v>43830</c:v>
                </c:pt>
                <c:pt idx="296">
                  <c:v>43861</c:v>
                </c:pt>
                <c:pt idx="297">
                  <c:v>43890</c:v>
                </c:pt>
                <c:pt idx="298">
                  <c:v>43921</c:v>
                </c:pt>
                <c:pt idx="299">
                  <c:v>43951</c:v>
                </c:pt>
              </c:numCache>
            </c:numRef>
          </c:cat>
          <c:val>
            <c:numRef>
              <c:f>'consumer confidene graph'!$C$2:$C$301</c:f>
              <c:numCache>
                <c:formatCode>General</c:formatCode>
                <c:ptCount val="300"/>
                <c:pt idx="0">
                  <c:v>0</c:v>
                </c:pt>
                <c:pt idx="1">
                  <c:v>3.2290000000000001</c:v>
                </c:pt>
                <c:pt idx="2">
                  <c:v>5.1219999999999963</c:v>
                </c:pt>
                <c:pt idx="3">
                  <c:v>7.1269999999999962</c:v>
                </c:pt>
                <c:pt idx="4">
                  <c:v>-1.002</c:v>
                </c:pt>
                <c:pt idx="5">
                  <c:v>0.44500000000000001</c:v>
                </c:pt>
                <c:pt idx="6">
                  <c:v>-1.782</c:v>
                </c:pt>
                <c:pt idx="7">
                  <c:v>1.3360000000000001</c:v>
                </c:pt>
                <c:pt idx="8">
                  <c:v>-0.55700000000000005</c:v>
                </c:pt>
                <c:pt idx="9">
                  <c:v>-1.448</c:v>
                </c:pt>
                <c:pt idx="10">
                  <c:v>4.343</c:v>
                </c:pt>
                <c:pt idx="11">
                  <c:v>3.2290000000000001</c:v>
                </c:pt>
                <c:pt idx="12">
                  <c:v>-0.44500000000000001</c:v>
                </c:pt>
                <c:pt idx="13">
                  <c:v>2.895</c:v>
                </c:pt>
                <c:pt idx="14">
                  <c:v>5.4569999999999999</c:v>
                </c:pt>
                <c:pt idx="15">
                  <c:v>6.1249999999999947</c:v>
                </c:pt>
                <c:pt idx="16">
                  <c:v>5.4569999999999999</c:v>
                </c:pt>
                <c:pt idx="17">
                  <c:v>7.4610000000000003</c:v>
                </c:pt>
                <c:pt idx="18">
                  <c:v>10.468</c:v>
                </c:pt>
                <c:pt idx="19">
                  <c:v>7.9059999999999997</c:v>
                </c:pt>
                <c:pt idx="20">
                  <c:v>8.4630000000000027</c:v>
                </c:pt>
                <c:pt idx="21">
                  <c:v>11.023999999999999</c:v>
                </c:pt>
                <c:pt idx="22">
                  <c:v>11.359</c:v>
                </c:pt>
                <c:pt idx="23">
                  <c:v>12.917999999999999</c:v>
                </c:pt>
                <c:pt idx="24">
                  <c:v>14.922000000000001</c:v>
                </c:pt>
                <c:pt idx="25">
                  <c:v>16.37</c:v>
                </c:pt>
                <c:pt idx="26">
                  <c:v>19.265000000000001</c:v>
                </c:pt>
                <c:pt idx="27">
                  <c:v>16.257999999999999</c:v>
                </c:pt>
                <c:pt idx="28">
                  <c:v>18.04</c:v>
                </c:pt>
                <c:pt idx="29">
                  <c:v>17.594999999999999</c:v>
                </c:pt>
                <c:pt idx="30">
                  <c:v>19.376000000000001</c:v>
                </c:pt>
                <c:pt idx="31">
                  <c:v>13.696999999999999</c:v>
                </c:pt>
                <c:pt idx="32">
                  <c:v>18.707999999999991</c:v>
                </c:pt>
                <c:pt idx="33">
                  <c:v>22.94</c:v>
                </c:pt>
                <c:pt idx="34">
                  <c:v>18.597000000000001</c:v>
                </c:pt>
                <c:pt idx="35">
                  <c:v>21.047000000000001</c:v>
                </c:pt>
                <c:pt idx="36">
                  <c:v>18.597000000000001</c:v>
                </c:pt>
                <c:pt idx="37">
                  <c:v>17.594999999999999</c:v>
                </c:pt>
                <c:pt idx="38">
                  <c:v>17.149000000000001</c:v>
                </c:pt>
                <c:pt idx="39">
                  <c:v>16.257999999999999</c:v>
                </c:pt>
                <c:pt idx="40">
                  <c:v>12.361000000000001</c:v>
                </c:pt>
                <c:pt idx="41">
                  <c:v>8.4630000000000027</c:v>
                </c:pt>
                <c:pt idx="42">
                  <c:v>14.365</c:v>
                </c:pt>
                <c:pt idx="43">
                  <c:v>11.914999999999999</c:v>
                </c:pt>
                <c:pt idx="44">
                  <c:v>15.702</c:v>
                </c:pt>
                <c:pt idx="45">
                  <c:v>20.379000000000001</c:v>
                </c:pt>
                <c:pt idx="46">
                  <c:v>17.706</c:v>
                </c:pt>
                <c:pt idx="47">
                  <c:v>16.481000000000002</c:v>
                </c:pt>
                <c:pt idx="48">
                  <c:v>18.931000000000001</c:v>
                </c:pt>
                <c:pt idx="49">
                  <c:v>19.488</c:v>
                </c:pt>
                <c:pt idx="50">
                  <c:v>18.04</c:v>
                </c:pt>
                <c:pt idx="51">
                  <c:v>16.37</c:v>
                </c:pt>
                <c:pt idx="52">
                  <c:v>19.376000000000001</c:v>
                </c:pt>
                <c:pt idx="53">
                  <c:v>14.922000000000001</c:v>
                </c:pt>
                <c:pt idx="54">
                  <c:v>19.376000000000001</c:v>
                </c:pt>
                <c:pt idx="55">
                  <c:v>17.372</c:v>
                </c:pt>
                <c:pt idx="56">
                  <c:v>24.722000000000001</c:v>
                </c:pt>
                <c:pt idx="57">
                  <c:v>23.942</c:v>
                </c:pt>
                <c:pt idx="58">
                  <c:v>19.265000000000001</c:v>
                </c:pt>
                <c:pt idx="59">
                  <c:v>21.603999999999999</c:v>
                </c:pt>
                <c:pt idx="60">
                  <c:v>23.274000000000001</c:v>
                </c:pt>
                <c:pt idx="61">
                  <c:v>18.486000000000001</c:v>
                </c:pt>
                <c:pt idx="62">
                  <c:v>20.600999999999999</c:v>
                </c:pt>
                <c:pt idx="63">
                  <c:v>19.488</c:v>
                </c:pt>
                <c:pt idx="64">
                  <c:v>18.931000000000001</c:v>
                </c:pt>
                <c:pt idx="65">
                  <c:v>17.817</c:v>
                </c:pt>
                <c:pt idx="66">
                  <c:v>19.821999999999999</c:v>
                </c:pt>
                <c:pt idx="67">
                  <c:v>9.577</c:v>
                </c:pt>
                <c:pt idx="68">
                  <c:v>5.4569999999999999</c:v>
                </c:pt>
                <c:pt idx="69">
                  <c:v>0.89100000000000001</c:v>
                </c:pt>
                <c:pt idx="70">
                  <c:v>1.893</c:v>
                </c:pt>
                <c:pt idx="71">
                  <c:v>-1.5589999999999999</c:v>
                </c:pt>
                <c:pt idx="72">
                  <c:v>2.4500000000000002</c:v>
                </c:pt>
                <c:pt idx="73">
                  <c:v>3.1179999999999999</c:v>
                </c:pt>
                <c:pt idx="74">
                  <c:v>2.895</c:v>
                </c:pt>
                <c:pt idx="75">
                  <c:v>1.893</c:v>
                </c:pt>
                <c:pt idx="76">
                  <c:v>-8.9090000000000007</c:v>
                </c:pt>
                <c:pt idx="77">
                  <c:v>-7.9059999999999997</c:v>
                </c:pt>
                <c:pt idx="78">
                  <c:v>-6.57</c:v>
                </c:pt>
                <c:pt idx="79">
                  <c:v>-1.1140000000000001</c:v>
                </c:pt>
                <c:pt idx="80">
                  <c:v>3.5630000000000002</c:v>
                </c:pt>
                <c:pt idx="81">
                  <c:v>1.002</c:v>
                </c:pt>
                <c:pt idx="82">
                  <c:v>6.57</c:v>
                </c:pt>
                <c:pt idx="83">
                  <c:v>3.5630000000000002</c:v>
                </c:pt>
                <c:pt idx="84">
                  <c:v>7.9059999999999997</c:v>
                </c:pt>
                <c:pt idx="85">
                  <c:v>2.895</c:v>
                </c:pt>
                <c:pt idx="86">
                  <c:v>-1.893</c:v>
                </c:pt>
                <c:pt idx="87">
                  <c:v>-2.4500000000000002</c:v>
                </c:pt>
                <c:pt idx="88">
                  <c:v>-4.1199999999999974</c:v>
                </c:pt>
                <c:pt idx="89">
                  <c:v>-10.244999999999999</c:v>
                </c:pt>
                <c:pt idx="90">
                  <c:v>-6.2359999999999998</c:v>
                </c:pt>
                <c:pt idx="91">
                  <c:v>-3.4519999999999991</c:v>
                </c:pt>
                <c:pt idx="92">
                  <c:v>-8.2409999999999997</c:v>
                </c:pt>
                <c:pt idx="93">
                  <c:v>-11.023999999999999</c:v>
                </c:pt>
                <c:pt idx="94">
                  <c:v>-13.586</c:v>
                </c:pt>
                <c:pt idx="95">
                  <c:v>-4.2320000000000002</c:v>
                </c:pt>
                <c:pt idx="96">
                  <c:v>2.5609999999999999</c:v>
                </c:pt>
                <c:pt idx="97">
                  <c:v>-0.111</c:v>
                </c:pt>
                <c:pt idx="98">
                  <c:v>1.2250000000000001</c:v>
                </c:pt>
                <c:pt idx="99">
                  <c:v>-0.55700000000000005</c:v>
                </c:pt>
                <c:pt idx="100">
                  <c:v>-2.3389999999999991</c:v>
                </c:pt>
                <c:pt idx="101">
                  <c:v>-0.223</c:v>
                </c:pt>
                <c:pt idx="102">
                  <c:v>4.343</c:v>
                </c:pt>
                <c:pt idx="103">
                  <c:v>3.1179999999999999</c:v>
                </c:pt>
                <c:pt idx="104">
                  <c:v>15.59</c:v>
                </c:pt>
                <c:pt idx="105">
                  <c:v>5.1219999999999963</c:v>
                </c:pt>
                <c:pt idx="106">
                  <c:v>6.6819999999999986</c:v>
                </c:pt>
                <c:pt idx="107">
                  <c:v>4.9000000000000004</c:v>
                </c:pt>
                <c:pt idx="108">
                  <c:v>0.44500000000000001</c:v>
                </c:pt>
                <c:pt idx="109">
                  <c:v>6.4589999999999996</c:v>
                </c:pt>
                <c:pt idx="110">
                  <c:v>7.6839999999999966</c:v>
                </c:pt>
                <c:pt idx="111">
                  <c:v>6.7930000000000001</c:v>
                </c:pt>
                <c:pt idx="112">
                  <c:v>4.9000000000000004</c:v>
                </c:pt>
                <c:pt idx="113">
                  <c:v>2.1160000000000001</c:v>
                </c:pt>
                <c:pt idx="114">
                  <c:v>3.3410000000000002</c:v>
                </c:pt>
                <c:pt idx="115">
                  <c:v>8.1289999999999996</c:v>
                </c:pt>
                <c:pt idx="116">
                  <c:v>6.3469999999999986</c:v>
                </c:pt>
                <c:pt idx="117">
                  <c:v>4.7880000000000003</c:v>
                </c:pt>
                <c:pt idx="118">
                  <c:v>3.1179999999999999</c:v>
                </c:pt>
                <c:pt idx="119">
                  <c:v>-2.3389999999999991</c:v>
                </c:pt>
                <c:pt idx="120">
                  <c:v>-3.2290000000000001</c:v>
                </c:pt>
                <c:pt idx="121">
                  <c:v>6.9039999999999999</c:v>
                </c:pt>
                <c:pt idx="122">
                  <c:v>7.4610000000000003</c:v>
                </c:pt>
                <c:pt idx="123">
                  <c:v>-0.78</c:v>
                </c:pt>
                <c:pt idx="124">
                  <c:v>-14.365</c:v>
                </c:pt>
                <c:pt idx="125">
                  <c:v>-17.372</c:v>
                </c:pt>
                <c:pt idx="126">
                  <c:v>-9.1310000000000002</c:v>
                </c:pt>
                <c:pt idx="127">
                  <c:v>1.893</c:v>
                </c:pt>
                <c:pt idx="128">
                  <c:v>1.5589999999999999</c:v>
                </c:pt>
                <c:pt idx="129">
                  <c:v>-3.4519999999999991</c:v>
                </c:pt>
                <c:pt idx="130">
                  <c:v>-1.002</c:v>
                </c:pt>
                <c:pt idx="131">
                  <c:v>-2.673</c:v>
                </c:pt>
                <c:pt idx="132">
                  <c:v>-11.914999999999999</c:v>
                </c:pt>
                <c:pt idx="133">
                  <c:v>-5.4569999999999999</c:v>
                </c:pt>
                <c:pt idx="134">
                  <c:v>-5.6790000000000003</c:v>
                </c:pt>
                <c:pt idx="135">
                  <c:v>-8.6860000000000035</c:v>
                </c:pt>
                <c:pt idx="136">
                  <c:v>-4.9000000000000004</c:v>
                </c:pt>
                <c:pt idx="137">
                  <c:v>4.2320000000000002</c:v>
                </c:pt>
                <c:pt idx="138">
                  <c:v>2.5609999999999999</c:v>
                </c:pt>
                <c:pt idx="139">
                  <c:v>2.1160000000000001</c:v>
                </c:pt>
                <c:pt idx="140">
                  <c:v>7.9059999999999997</c:v>
                </c:pt>
                <c:pt idx="141">
                  <c:v>1.67</c:v>
                </c:pt>
                <c:pt idx="142">
                  <c:v>-1.5589999999999999</c:v>
                </c:pt>
                <c:pt idx="143">
                  <c:v>-3.0070000000000001</c:v>
                </c:pt>
                <c:pt idx="144">
                  <c:v>-1.67</c:v>
                </c:pt>
                <c:pt idx="145">
                  <c:v>-5.0110000000000001</c:v>
                </c:pt>
                <c:pt idx="146">
                  <c:v>0.66800000000000004</c:v>
                </c:pt>
                <c:pt idx="147">
                  <c:v>-7.1269999999999962</c:v>
                </c:pt>
                <c:pt idx="148">
                  <c:v>-7.1269999999999962</c:v>
                </c:pt>
                <c:pt idx="149">
                  <c:v>-9.9110000000000014</c:v>
                </c:pt>
                <c:pt idx="150">
                  <c:v>-15.256</c:v>
                </c:pt>
                <c:pt idx="151">
                  <c:v>-15.923999999999999</c:v>
                </c:pt>
                <c:pt idx="152">
                  <c:v>-12.695</c:v>
                </c:pt>
                <c:pt idx="153">
                  <c:v>-21.158000000000001</c:v>
                </c:pt>
                <c:pt idx="154">
                  <c:v>-22.606000000000009</c:v>
                </c:pt>
                <c:pt idx="155">
                  <c:v>-30.29</c:v>
                </c:pt>
                <c:pt idx="156">
                  <c:v>-33.408000000000001</c:v>
                </c:pt>
                <c:pt idx="157">
                  <c:v>-37.194000000000003</c:v>
                </c:pt>
                <c:pt idx="158">
                  <c:v>-31.849</c:v>
                </c:pt>
                <c:pt idx="159">
                  <c:v>-29.844000000000001</c:v>
                </c:pt>
                <c:pt idx="160">
                  <c:v>-21.715</c:v>
                </c:pt>
                <c:pt idx="161">
                  <c:v>-35.856999999999999</c:v>
                </c:pt>
                <c:pt idx="162">
                  <c:v>-38.418999999999997</c:v>
                </c:pt>
                <c:pt idx="163">
                  <c:v>-33.073</c:v>
                </c:pt>
                <c:pt idx="164">
                  <c:v>-31.849</c:v>
                </c:pt>
                <c:pt idx="165">
                  <c:v>-37.305</c:v>
                </c:pt>
                <c:pt idx="166">
                  <c:v>-36.192</c:v>
                </c:pt>
                <c:pt idx="167">
                  <c:v>-27.506</c:v>
                </c:pt>
                <c:pt idx="168">
                  <c:v>-23.497</c:v>
                </c:pt>
                <c:pt idx="169">
                  <c:v>-21.158000000000001</c:v>
                </c:pt>
                <c:pt idx="170">
                  <c:v>-26.503</c:v>
                </c:pt>
                <c:pt idx="171">
                  <c:v>-26.837</c:v>
                </c:pt>
                <c:pt idx="172">
                  <c:v>-18.151</c:v>
                </c:pt>
                <c:pt idx="173">
                  <c:v>-21.381</c:v>
                </c:pt>
                <c:pt idx="174">
                  <c:v>-24.943999999999999</c:v>
                </c:pt>
                <c:pt idx="175">
                  <c:v>-19.265000000000001</c:v>
                </c:pt>
                <c:pt idx="176">
                  <c:v>-17.149000000000001</c:v>
                </c:pt>
                <c:pt idx="177">
                  <c:v>-18.04</c:v>
                </c:pt>
                <c:pt idx="178">
                  <c:v>-18.04</c:v>
                </c:pt>
                <c:pt idx="179">
                  <c:v>-19.599</c:v>
                </c:pt>
                <c:pt idx="180">
                  <c:v>-18.04</c:v>
                </c:pt>
                <c:pt idx="181">
                  <c:v>-15.367000000000001</c:v>
                </c:pt>
                <c:pt idx="182">
                  <c:v>-24.498999999999999</c:v>
                </c:pt>
                <c:pt idx="183">
                  <c:v>-23.274000000000001</c:v>
                </c:pt>
                <c:pt idx="184">
                  <c:v>-24.053000000000001</c:v>
                </c:pt>
                <c:pt idx="185">
                  <c:v>-24.61</c:v>
                </c:pt>
                <c:pt idx="186">
                  <c:v>-20.266999999999999</c:v>
                </c:pt>
                <c:pt idx="187">
                  <c:v>-17.038</c:v>
                </c:pt>
                <c:pt idx="188">
                  <c:v>-17.372</c:v>
                </c:pt>
                <c:pt idx="189">
                  <c:v>-13.696999999999999</c:v>
                </c:pt>
                <c:pt idx="190">
                  <c:v>-24.832999999999991</c:v>
                </c:pt>
                <c:pt idx="191">
                  <c:v>-22.271999999999991</c:v>
                </c:pt>
                <c:pt idx="192">
                  <c:v>-17.260999999999999</c:v>
                </c:pt>
                <c:pt idx="193">
                  <c:v>-20.379000000000001</c:v>
                </c:pt>
                <c:pt idx="194">
                  <c:v>-29.065000000000001</c:v>
                </c:pt>
                <c:pt idx="195">
                  <c:v>-37.862000000000002</c:v>
                </c:pt>
                <c:pt idx="196">
                  <c:v>-33.741999999999997</c:v>
                </c:pt>
                <c:pt idx="197">
                  <c:v>-32.294000000000011</c:v>
                </c:pt>
                <c:pt idx="198">
                  <c:v>-29.065000000000001</c:v>
                </c:pt>
                <c:pt idx="199">
                  <c:v>-22.16</c:v>
                </c:pt>
                <c:pt idx="200">
                  <c:v>-16.481000000000002</c:v>
                </c:pt>
                <c:pt idx="201">
                  <c:v>-16.146999999999991</c:v>
                </c:pt>
                <c:pt idx="202">
                  <c:v>-15.145</c:v>
                </c:pt>
                <c:pt idx="203">
                  <c:v>-14.922000000000001</c:v>
                </c:pt>
                <c:pt idx="204">
                  <c:v>-11.693</c:v>
                </c:pt>
                <c:pt idx="205">
                  <c:v>-18.486000000000001</c:v>
                </c:pt>
                <c:pt idx="206">
                  <c:v>-19.488</c:v>
                </c:pt>
                <c:pt idx="207">
                  <c:v>-17.260999999999999</c:v>
                </c:pt>
                <c:pt idx="208">
                  <c:v>-12.805999999999999</c:v>
                </c:pt>
                <c:pt idx="209">
                  <c:v>-8.0179999999999971</c:v>
                </c:pt>
                <c:pt idx="210">
                  <c:v>-7.9059999999999997</c:v>
                </c:pt>
                <c:pt idx="211">
                  <c:v>-18.82</c:v>
                </c:pt>
                <c:pt idx="212">
                  <c:v>-17.817</c:v>
                </c:pt>
                <c:pt idx="213">
                  <c:v>-13.586</c:v>
                </c:pt>
                <c:pt idx="214">
                  <c:v>-12.472</c:v>
                </c:pt>
                <c:pt idx="215">
                  <c:v>-14.922000000000001</c:v>
                </c:pt>
                <c:pt idx="216">
                  <c:v>-5.9020000000000001</c:v>
                </c:pt>
                <c:pt idx="217">
                  <c:v>-6.3469999999999986</c:v>
                </c:pt>
                <c:pt idx="218">
                  <c:v>-5.234</c:v>
                </c:pt>
                <c:pt idx="219">
                  <c:v>-8.5749999999999993</c:v>
                </c:pt>
                <c:pt idx="220">
                  <c:v>-13.696999999999999</c:v>
                </c:pt>
                <c:pt idx="221">
                  <c:v>-18.486000000000001</c:v>
                </c:pt>
                <c:pt idx="222">
                  <c:v>-16.37</c:v>
                </c:pt>
                <c:pt idx="223">
                  <c:v>-8.1289999999999996</c:v>
                </c:pt>
                <c:pt idx="224">
                  <c:v>-9.577</c:v>
                </c:pt>
                <c:pt idx="225">
                  <c:v>-9.1310000000000002</c:v>
                </c:pt>
                <c:pt idx="226">
                  <c:v>-10.913</c:v>
                </c:pt>
                <c:pt idx="227">
                  <c:v>-6.3469999999999986</c:v>
                </c:pt>
                <c:pt idx="228">
                  <c:v>-8.7970000000000006</c:v>
                </c:pt>
                <c:pt idx="229">
                  <c:v>-8.1289999999999996</c:v>
                </c:pt>
                <c:pt idx="230">
                  <c:v>-8.9090000000000007</c:v>
                </c:pt>
                <c:pt idx="231">
                  <c:v>-8.1289999999999996</c:v>
                </c:pt>
                <c:pt idx="232">
                  <c:v>-5.7910000000000004</c:v>
                </c:pt>
                <c:pt idx="233">
                  <c:v>-3.2290000000000001</c:v>
                </c:pt>
                <c:pt idx="234">
                  <c:v>-1.1140000000000001</c:v>
                </c:pt>
                <c:pt idx="235">
                  <c:v>4.2320000000000002</c:v>
                </c:pt>
                <c:pt idx="236">
                  <c:v>9.2430000000000003</c:v>
                </c:pt>
                <c:pt idx="237">
                  <c:v>6.2359999999999998</c:v>
                </c:pt>
                <c:pt idx="238">
                  <c:v>3.5630000000000002</c:v>
                </c:pt>
                <c:pt idx="239">
                  <c:v>6.7930000000000001</c:v>
                </c:pt>
                <c:pt idx="240">
                  <c:v>1.002</c:v>
                </c:pt>
                <c:pt idx="241">
                  <c:v>7.016</c:v>
                </c:pt>
                <c:pt idx="242">
                  <c:v>3.6749999999999998</c:v>
                </c:pt>
                <c:pt idx="243">
                  <c:v>2.3389999999999991</c:v>
                </c:pt>
                <c:pt idx="244">
                  <c:v>-2.895</c:v>
                </c:pt>
                <c:pt idx="245">
                  <c:v>0.223</c:v>
                </c:pt>
                <c:pt idx="246">
                  <c:v>1.67</c:v>
                </c:pt>
                <c:pt idx="247">
                  <c:v>3.1179999999999999</c:v>
                </c:pt>
                <c:pt idx="248">
                  <c:v>2.4500000000000002</c:v>
                </c:pt>
                <c:pt idx="249">
                  <c:v>2.1160000000000001</c:v>
                </c:pt>
                <c:pt idx="250">
                  <c:v>1.3360000000000001</c:v>
                </c:pt>
                <c:pt idx="251">
                  <c:v>-0.89100000000000001</c:v>
                </c:pt>
                <c:pt idx="252">
                  <c:v>5.4569999999999999</c:v>
                </c:pt>
                <c:pt idx="253">
                  <c:v>4.1199999999999974</c:v>
                </c:pt>
                <c:pt idx="254">
                  <c:v>0.223</c:v>
                </c:pt>
                <c:pt idx="255">
                  <c:v>0</c:v>
                </c:pt>
                <c:pt idx="256">
                  <c:v>1.5589999999999999</c:v>
                </c:pt>
                <c:pt idx="257">
                  <c:v>-2.895</c:v>
                </c:pt>
                <c:pt idx="258">
                  <c:v>4.4539999999999997</c:v>
                </c:pt>
                <c:pt idx="259">
                  <c:v>9.3540000000000028</c:v>
                </c:pt>
                <c:pt idx="260">
                  <c:v>9.6880000000000006</c:v>
                </c:pt>
                <c:pt idx="261">
                  <c:v>7.2380000000000004</c:v>
                </c:pt>
                <c:pt idx="262">
                  <c:v>7.9059999999999997</c:v>
                </c:pt>
                <c:pt idx="263">
                  <c:v>8.0179999999999971</c:v>
                </c:pt>
                <c:pt idx="264">
                  <c:v>8.1289999999999996</c:v>
                </c:pt>
                <c:pt idx="265">
                  <c:v>5.9020000000000001</c:v>
                </c:pt>
                <c:pt idx="266">
                  <c:v>4.0090000000000003</c:v>
                </c:pt>
                <c:pt idx="267">
                  <c:v>7.7949999999999964</c:v>
                </c:pt>
                <c:pt idx="268">
                  <c:v>5.9020000000000001</c:v>
                </c:pt>
                <c:pt idx="269">
                  <c:v>12.138</c:v>
                </c:pt>
                <c:pt idx="270">
                  <c:v>9.6880000000000006</c:v>
                </c:pt>
                <c:pt idx="271">
                  <c:v>6.7930000000000001</c:v>
                </c:pt>
                <c:pt idx="272">
                  <c:v>6.57</c:v>
                </c:pt>
                <c:pt idx="273">
                  <c:v>11.023999999999999</c:v>
                </c:pt>
                <c:pt idx="274">
                  <c:v>12.917999999999999</c:v>
                </c:pt>
                <c:pt idx="275">
                  <c:v>10.022</c:v>
                </c:pt>
                <c:pt idx="276">
                  <c:v>9.1310000000000002</c:v>
                </c:pt>
                <c:pt idx="277">
                  <c:v>9.3540000000000028</c:v>
                </c:pt>
                <c:pt idx="278">
                  <c:v>9.02</c:v>
                </c:pt>
                <c:pt idx="279">
                  <c:v>7.1269999999999962</c:v>
                </c:pt>
                <c:pt idx="280">
                  <c:v>11.47</c:v>
                </c:pt>
                <c:pt idx="281">
                  <c:v>9.8000000000000007</c:v>
                </c:pt>
                <c:pt idx="282">
                  <c:v>8.5749999999999993</c:v>
                </c:pt>
                <c:pt idx="283">
                  <c:v>9.4650000000000052</c:v>
                </c:pt>
                <c:pt idx="284">
                  <c:v>1.5589999999999999</c:v>
                </c:pt>
                <c:pt idx="285">
                  <c:v>4.4539999999999997</c:v>
                </c:pt>
                <c:pt idx="286">
                  <c:v>9.577</c:v>
                </c:pt>
                <c:pt idx="287">
                  <c:v>8.2409999999999997</c:v>
                </c:pt>
                <c:pt idx="288">
                  <c:v>11.359</c:v>
                </c:pt>
                <c:pt idx="289">
                  <c:v>9.3540000000000028</c:v>
                </c:pt>
                <c:pt idx="290">
                  <c:v>9.577</c:v>
                </c:pt>
                <c:pt idx="291">
                  <c:v>0</c:v>
                </c:pt>
                <c:pt idx="292">
                  <c:v>3.786</c:v>
                </c:pt>
                <c:pt idx="293">
                  <c:v>6.3469999999999986</c:v>
                </c:pt>
                <c:pt idx="294">
                  <c:v>7.7949999999999964</c:v>
                </c:pt>
                <c:pt idx="295">
                  <c:v>10.579000000000001</c:v>
                </c:pt>
                <c:pt idx="296">
                  <c:v>11.135999999999999</c:v>
                </c:pt>
                <c:pt idx="297">
                  <c:v>12.472</c:v>
                </c:pt>
                <c:pt idx="298">
                  <c:v>-0.78</c:v>
                </c:pt>
                <c:pt idx="299">
                  <c:v>-20.045000000000002</c:v>
                </c:pt>
              </c:numCache>
            </c:numRef>
          </c:val>
          <c:smooth val="1"/>
          <c:extLst>
            <c:ext xmlns:c16="http://schemas.microsoft.com/office/drawing/2014/chart" uri="{C3380CC4-5D6E-409C-BE32-E72D297353CC}">
              <c16:uniqueId val="{00000001-71D2-4C71-941F-4933D4562887}"/>
            </c:ext>
          </c:extLst>
        </c:ser>
        <c:dLbls>
          <c:showLegendKey val="0"/>
          <c:showVal val="0"/>
          <c:showCatName val="0"/>
          <c:showSerName val="0"/>
          <c:showPercent val="0"/>
          <c:showBubbleSize val="0"/>
        </c:dLbls>
        <c:smooth val="0"/>
        <c:axId val="-15464944"/>
        <c:axId val="-14255744"/>
      </c:lineChart>
      <c:dateAx>
        <c:axId val="-15464944"/>
        <c:scaling>
          <c:orientation val="minMax"/>
        </c:scaling>
        <c:delete val="0"/>
        <c:axPos val="b"/>
        <c:numFmt formatCode="yyyy" sourceLinked="1"/>
        <c:majorTickMark val="out"/>
        <c:minorTickMark val="in"/>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14255744"/>
        <c:crosses val="autoZero"/>
        <c:auto val="1"/>
        <c:lblOffset val="100"/>
        <c:baseTimeUnit val="months"/>
        <c:majorUnit val="2"/>
        <c:majorTimeUnit val="years"/>
        <c:minorUnit val="4"/>
        <c:minorTimeUnit val="months"/>
      </c:dateAx>
      <c:valAx>
        <c:axId val="-14255744"/>
        <c:scaling>
          <c:orientation val="minMax"/>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15464944"/>
        <c:crosses val="autoZero"/>
        <c:crossBetween val="between"/>
      </c:valAx>
      <c:spPr>
        <a:noFill/>
        <a:ln>
          <a:noFill/>
        </a:ln>
        <a:effectLst/>
      </c:spPr>
    </c:plotArea>
    <c:legend>
      <c:legendPos val="b"/>
      <c:layout>
        <c:manualLayout>
          <c:xMode val="edge"/>
          <c:yMode val="edge"/>
          <c:x val="6.44718575165147E-2"/>
          <c:y val="0.81244203716612895"/>
          <c:w val="0.83266488464064403"/>
          <c:h val="0.109211746585976"/>
        </c:manualLayout>
      </c:layout>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1100">
          <a:solidFill>
            <a:schemeClr val="tx1">
              <a:lumMod val="65000"/>
              <a:lumOff val="35000"/>
            </a:schemeClr>
          </a:solidFill>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Sheet1!$C$42</c:f>
              <c:strCache>
                <c:ptCount val="1"/>
                <c:pt idx="0">
                  <c:v>Overseas</c:v>
                </c:pt>
              </c:strCache>
            </c:strRef>
          </c:tx>
          <c:spPr>
            <a:solidFill>
              <a:srgbClr val="A7302A"/>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Sheet1!$D$41:$G$41</c:f>
              <c:strCache>
                <c:ptCount val="4"/>
                <c:pt idx="0">
                  <c:v>Credit Lines</c:v>
                </c:pt>
                <c:pt idx="1">
                  <c:v>Cash Raise</c:v>
                </c:pt>
                <c:pt idx="2">
                  <c:v>Cash Position Q4</c:v>
                </c:pt>
                <c:pt idx="3">
                  <c:v>Total Liquid Capital</c:v>
                </c:pt>
              </c:strCache>
            </c:strRef>
          </c:cat>
          <c:val>
            <c:numRef>
              <c:f>Sheet1!$D$42:$G$42</c:f>
              <c:numCache>
                <c:formatCode>General</c:formatCode>
                <c:ptCount val="4"/>
                <c:pt idx="0">
                  <c:v>1.5</c:v>
                </c:pt>
                <c:pt idx="2">
                  <c:v>0.5</c:v>
                </c:pt>
              </c:numCache>
            </c:numRef>
          </c:val>
          <c:extLst>
            <c:ext xmlns:c16="http://schemas.microsoft.com/office/drawing/2014/chart" uri="{C3380CC4-5D6E-409C-BE32-E72D297353CC}">
              <c16:uniqueId val="{00000000-665E-2648-BD52-E66C19844A65}"/>
            </c:ext>
          </c:extLst>
        </c:ser>
        <c:ser>
          <c:idx val="1"/>
          <c:order val="1"/>
          <c:tx>
            <c:strRef>
              <c:f>Sheet1!$C$43</c:f>
              <c:strCache>
                <c:ptCount val="1"/>
                <c:pt idx="0">
                  <c:v>Supporting Leasing</c:v>
                </c:pt>
              </c:strCache>
            </c:strRef>
          </c:tx>
          <c:spPr>
            <a:solidFill>
              <a:srgbClr val="DB403F"/>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Sheet1!$D$41:$G$41</c:f>
              <c:strCache>
                <c:ptCount val="4"/>
                <c:pt idx="0">
                  <c:v>Credit Lines</c:v>
                </c:pt>
                <c:pt idx="1">
                  <c:v>Cash Raise</c:v>
                </c:pt>
                <c:pt idx="2">
                  <c:v>Cash Position Q4</c:v>
                </c:pt>
                <c:pt idx="3">
                  <c:v>Total Liquid Capital</c:v>
                </c:pt>
              </c:strCache>
            </c:strRef>
          </c:cat>
          <c:val>
            <c:numRef>
              <c:f>Sheet1!$D$43:$G$43</c:f>
              <c:numCache>
                <c:formatCode>General</c:formatCode>
                <c:ptCount val="4"/>
                <c:pt idx="0">
                  <c:v>1</c:v>
                </c:pt>
              </c:numCache>
            </c:numRef>
          </c:val>
          <c:extLst>
            <c:ext xmlns:c16="http://schemas.microsoft.com/office/drawing/2014/chart" uri="{C3380CC4-5D6E-409C-BE32-E72D297353CC}">
              <c16:uniqueId val="{00000001-665E-2648-BD52-E66C19844A65}"/>
            </c:ext>
          </c:extLst>
        </c:ser>
        <c:ser>
          <c:idx val="2"/>
          <c:order val="2"/>
          <c:tx>
            <c:strRef>
              <c:f>Sheet1!$C$44</c:f>
              <c:strCache>
                <c:ptCount val="1"/>
                <c:pt idx="0">
                  <c:v>Liquid</c:v>
                </c:pt>
              </c:strCache>
            </c:strRef>
          </c:tx>
          <c:spPr>
            <a:pattFill prst="pct50">
              <a:fgClr>
                <a:schemeClr val="bg2">
                  <a:lumMod val="90000"/>
                </a:schemeClr>
              </a:fgClr>
              <a:bgClr>
                <a:schemeClr val="bg1"/>
              </a:bgClr>
            </a:pattFill>
            <a:ln w="3175">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Sheet1!$D$41:$G$41</c:f>
              <c:strCache>
                <c:ptCount val="4"/>
                <c:pt idx="0">
                  <c:v>Credit Lines</c:v>
                </c:pt>
                <c:pt idx="1">
                  <c:v>Cash Raise</c:v>
                </c:pt>
                <c:pt idx="2">
                  <c:v>Cash Position Q4</c:v>
                </c:pt>
                <c:pt idx="3">
                  <c:v>Total Liquid Capital</c:v>
                </c:pt>
              </c:strCache>
            </c:strRef>
          </c:cat>
          <c:val>
            <c:numRef>
              <c:f>Sheet1!$D$44:$G$44</c:f>
              <c:numCache>
                <c:formatCode>General</c:formatCode>
                <c:ptCount val="4"/>
                <c:pt idx="0">
                  <c:v>0.5</c:v>
                </c:pt>
                <c:pt idx="1">
                  <c:v>2.2999999999999998</c:v>
                </c:pt>
                <c:pt idx="2">
                  <c:v>5.3</c:v>
                </c:pt>
                <c:pt idx="3">
                  <c:v>6.1</c:v>
                </c:pt>
              </c:numCache>
            </c:numRef>
          </c:val>
          <c:extLst>
            <c:ext xmlns:c16="http://schemas.microsoft.com/office/drawing/2014/chart" uri="{C3380CC4-5D6E-409C-BE32-E72D297353CC}">
              <c16:uniqueId val="{00000002-665E-2648-BD52-E66C19844A65}"/>
            </c:ext>
          </c:extLst>
        </c:ser>
        <c:ser>
          <c:idx val="3"/>
          <c:order val="3"/>
          <c:tx>
            <c:strRef>
              <c:f>Sheet1!$C$45</c:f>
              <c:strCache>
                <c:ptCount val="1"/>
                <c:pt idx="0">
                  <c:v>Variable Interest Entities</c:v>
                </c:pt>
              </c:strCache>
            </c:strRef>
          </c:tx>
          <c:spPr>
            <a:solidFill>
              <a:srgbClr val="EB877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Sheet1!$D$41:$G$41</c:f>
              <c:strCache>
                <c:ptCount val="4"/>
                <c:pt idx="0">
                  <c:v>Credit Lines</c:v>
                </c:pt>
                <c:pt idx="1">
                  <c:v>Cash Raise</c:v>
                </c:pt>
                <c:pt idx="2">
                  <c:v>Cash Position Q4</c:v>
                </c:pt>
                <c:pt idx="3">
                  <c:v>Total Liquid Capital</c:v>
                </c:pt>
              </c:strCache>
            </c:strRef>
          </c:cat>
          <c:val>
            <c:numRef>
              <c:f>Sheet1!$D$45:$G$45</c:f>
              <c:numCache>
                <c:formatCode>General</c:formatCode>
                <c:ptCount val="4"/>
                <c:pt idx="2">
                  <c:v>0.5</c:v>
                </c:pt>
              </c:numCache>
            </c:numRef>
          </c:val>
          <c:extLst>
            <c:ext xmlns:c16="http://schemas.microsoft.com/office/drawing/2014/chart" uri="{C3380CC4-5D6E-409C-BE32-E72D297353CC}">
              <c16:uniqueId val="{00000003-665E-2648-BD52-E66C19844A65}"/>
            </c:ext>
          </c:extLst>
        </c:ser>
        <c:ser>
          <c:idx val="4"/>
          <c:order val="4"/>
          <c:tx>
            <c:strRef>
              <c:f>Sheet1!$C$46</c:f>
              <c:strCache>
                <c:ptCount val="1"/>
                <c:pt idx="0">
                  <c:v>Minimum Cash balance</c:v>
                </c:pt>
              </c:strCache>
            </c:strRef>
          </c:tx>
          <c:spPr>
            <a:solidFill>
              <a:srgbClr val="75716F"/>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Sheet1!$D$41:$G$41</c:f>
              <c:strCache>
                <c:ptCount val="4"/>
                <c:pt idx="0">
                  <c:v>Credit Lines</c:v>
                </c:pt>
                <c:pt idx="1">
                  <c:v>Cash Raise</c:v>
                </c:pt>
                <c:pt idx="2">
                  <c:v>Cash Position Q4</c:v>
                </c:pt>
                <c:pt idx="3">
                  <c:v>Total Liquid Capital</c:v>
                </c:pt>
              </c:strCache>
            </c:strRef>
          </c:cat>
          <c:val>
            <c:numRef>
              <c:f>Sheet1!$D$46:$G$46</c:f>
              <c:numCache>
                <c:formatCode>General</c:formatCode>
                <c:ptCount val="4"/>
                <c:pt idx="3">
                  <c:v>2</c:v>
                </c:pt>
              </c:numCache>
            </c:numRef>
          </c:val>
          <c:extLst>
            <c:ext xmlns:c16="http://schemas.microsoft.com/office/drawing/2014/chart" uri="{C3380CC4-5D6E-409C-BE32-E72D297353CC}">
              <c16:uniqueId val="{00000004-665E-2648-BD52-E66C19844A65}"/>
            </c:ext>
          </c:extLst>
        </c:ser>
        <c:dLbls>
          <c:dLblPos val="ctr"/>
          <c:showLegendKey val="0"/>
          <c:showVal val="1"/>
          <c:showCatName val="0"/>
          <c:showSerName val="0"/>
          <c:showPercent val="0"/>
          <c:showBubbleSize val="0"/>
        </c:dLbls>
        <c:gapWidth val="150"/>
        <c:overlap val="100"/>
        <c:axId val="-14727536"/>
        <c:axId val="-14722880"/>
      </c:barChart>
      <c:catAx>
        <c:axId val="-147275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4722880"/>
        <c:crosses val="autoZero"/>
        <c:auto val="1"/>
        <c:lblAlgn val="ctr"/>
        <c:lblOffset val="100"/>
        <c:noMultiLvlLbl val="0"/>
      </c:catAx>
      <c:valAx>
        <c:axId val="-147228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4727536"/>
        <c:crosses val="autoZero"/>
        <c:crossBetween val="between"/>
      </c:valAx>
      <c:spPr>
        <a:noFill/>
        <a:ln>
          <a:noFill/>
        </a:ln>
        <a:effectLst/>
      </c:spPr>
    </c:plotArea>
    <c:legend>
      <c:legendPos val="b"/>
      <c:layout>
        <c:manualLayout>
          <c:xMode val="edge"/>
          <c:yMode val="edge"/>
          <c:x val="0.13626463845901701"/>
          <c:y val="0.88714153381832295"/>
          <c:w val="0.80821396124187195"/>
          <c:h val="8.8190076353522495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Sheet1!$D$84</c:f>
              <c:strCache>
                <c:ptCount val="1"/>
                <c:pt idx="0">
                  <c:v>Available Cash / Op Ex</c:v>
                </c:pt>
              </c:strCache>
            </c:strRef>
          </c:tx>
          <c:spPr>
            <a:solidFill>
              <a:srgbClr val="A7302A"/>
            </a:solidFill>
            <a:ln>
              <a:noFill/>
            </a:ln>
            <a:effectLst/>
          </c:spPr>
          <c:invertIfNegative val="0"/>
          <c:dPt>
            <c:idx val="0"/>
            <c:invertIfNegative val="0"/>
            <c:bubble3D val="0"/>
            <c:spPr>
              <a:pattFill prst="pct50">
                <a:fgClr>
                  <a:srgbClr val="CFCECD"/>
                </a:fgClr>
                <a:bgClr>
                  <a:schemeClr val="bg1"/>
                </a:bgClr>
              </a:pattFill>
              <a:ln w="3175">
                <a:noFill/>
              </a:ln>
              <a:effectLst/>
            </c:spPr>
            <c:extLst>
              <c:ext xmlns:c16="http://schemas.microsoft.com/office/drawing/2014/chart" uri="{C3380CC4-5D6E-409C-BE32-E72D297353CC}">
                <c16:uniqueId val="{00000001-6ADE-884C-AB0E-796E681C50F7}"/>
              </c:ext>
            </c:extLst>
          </c:dPt>
          <c:dLbls>
            <c:dLbl>
              <c:idx val="0"/>
              <c:layout>
                <c:manualLayout>
                  <c:x val="0"/>
                  <c:y val="-0.41866778469886601"/>
                </c:manualLayout>
              </c:layout>
              <c:spPr>
                <a:noFill/>
                <a:ln w="3175">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65000"/>
                          <a:lumOff val="3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6ADE-884C-AB0E-796E681C50F7}"/>
                </c:ext>
              </c:extLst>
            </c:dLbl>
            <c:dLbl>
              <c:idx val="1"/>
              <c:layout>
                <c:manualLayout>
                  <c:x val="-5.4175891097957402E-17"/>
                  <c:y val="-0.27884830880864803"/>
                </c:manualLayout>
              </c:layout>
              <c:spPr>
                <a:noFill/>
                <a:ln w="3175">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65000"/>
                          <a:lumOff val="3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75F-4929-8C7D-212189F312F1}"/>
                </c:ext>
              </c:extLst>
            </c:dLbl>
            <c:dLbl>
              <c:idx val="2"/>
              <c:layout>
                <c:manualLayout>
                  <c:x val="-2.95508274231678E-3"/>
                  <c:y val="-0.26764250383954702"/>
                </c:manualLayout>
              </c:layout>
              <c:spPr>
                <a:noFill/>
                <a:ln w="3175">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65000"/>
                          <a:lumOff val="3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175F-4929-8C7D-212189F312F1}"/>
                </c:ext>
              </c:extLst>
            </c:dLbl>
            <c:dLbl>
              <c:idx val="3"/>
              <c:layout>
                <c:manualLayout>
                  <c:x val="-1.08351782195915E-16"/>
                  <c:y val="-0.20758622937337201"/>
                </c:manualLayout>
              </c:layout>
              <c:spPr>
                <a:noFill/>
                <a:ln w="3175">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65000"/>
                          <a:lumOff val="3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175F-4929-8C7D-212189F312F1}"/>
                </c:ext>
              </c:extLst>
            </c:dLbl>
            <c:spPr>
              <a:noFill/>
              <a:ln w="3175">
                <a:solidFill>
                  <a:schemeClr val="bg2">
                    <a:lumMod val="75000"/>
                  </a:schemeClr>
                </a:solid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65000"/>
                        <a:lumOff val="3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Sheet1!$C$85:$C$88</c:f>
              <c:strCache>
                <c:ptCount val="4"/>
                <c:pt idx="0">
                  <c:v>Tesla</c:v>
                </c:pt>
                <c:pt idx="1">
                  <c:v>GM</c:v>
                </c:pt>
                <c:pt idx="2">
                  <c:v>Toyota</c:v>
                </c:pt>
                <c:pt idx="3">
                  <c:v>VolksWagen</c:v>
                </c:pt>
              </c:strCache>
            </c:strRef>
          </c:cat>
          <c:val>
            <c:numRef>
              <c:f>Sheet1!$D$85:$D$88</c:f>
              <c:numCache>
                <c:formatCode>0.00\x</c:formatCode>
                <c:ptCount val="4"/>
                <c:pt idx="0">
                  <c:v>1.48780487804878</c:v>
                </c:pt>
                <c:pt idx="1">
                  <c:v>0.95723700033671599</c:v>
                </c:pt>
                <c:pt idx="2">
                  <c:v>0.91310231623046101</c:v>
                </c:pt>
                <c:pt idx="3">
                  <c:v>0.63631234484315002</c:v>
                </c:pt>
              </c:numCache>
            </c:numRef>
          </c:val>
          <c:extLst>
            <c:ext xmlns:c16="http://schemas.microsoft.com/office/drawing/2014/chart" uri="{C3380CC4-5D6E-409C-BE32-E72D297353CC}">
              <c16:uniqueId val="{00000005-6ADE-884C-AB0E-796E681C50F7}"/>
            </c:ext>
          </c:extLst>
        </c:ser>
        <c:dLbls>
          <c:showLegendKey val="0"/>
          <c:showVal val="0"/>
          <c:showCatName val="0"/>
          <c:showSerName val="0"/>
          <c:showPercent val="0"/>
          <c:showBubbleSize val="0"/>
        </c:dLbls>
        <c:gapWidth val="150"/>
        <c:overlap val="100"/>
        <c:axId val="-5764848"/>
        <c:axId val="-5760176"/>
      </c:barChart>
      <c:catAx>
        <c:axId val="-57648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760176"/>
        <c:crosses val="autoZero"/>
        <c:auto val="1"/>
        <c:lblAlgn val="ctr"/>
        <c:lblOffset val="100"/>
        <c:noMultiLvlLbl val="0"/>
      </c:catAx>
      <c:valAx>
        <c:axId val="-5760176"/>
        <c:scaling>
          <c:orientation val="minMax"/>
        </c:scaling>
        <c:delete val="0"/>
        <c:axPos val="l"/>
        <c:numFmt formatCode="0.00\x"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76484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spPr>
            <a:solidFill>
              <a:schemeClr val="accent1"/>
            </a:solidFill>
            <a:ln>
              <a:noFill/>
            </a:ln>
            <a:effectLst/>
          </c:spPr>
          <c:invertIfNegative val="0"/>
          <c:dPt>
            <c:idx val="0"/>
            <c:invertIfNegative val="0"/>
            <c:bubble3D val="0"/>
            <c:spPr>
              <a:solidFill>
                <a:srgbClr val="CC0000">
                  <a:alpha val="87000"/>
                </a:srgbClr>
              </a:solidFill>
              <a:ln>
                <a:noFill/>
              </a:ln>
              <a:effectLst/>
            </c:spPr>
            <c:extLst>
              <c:ext xmlns:c16="http://schemas.microsoft.com/office/drawing/2014/chart" uri="{C3380CC4-5D6E-409C-BE32-E72D297353CC}">
                <c16:uniqueId val="{00000001-C784-47D3-8347-4F0864083444}"/>
              </c:ext>
            </c:extLst>
          </c:dPt>
          <c:dPt>
            <c:idx val="1"/>
            <c:invertIfNegative val="0"/>
            <c:bubble3D val="0"/>
            <c:spPr>
              <a:solidFill>
                <a:srgbClr val="999999"/>
              </a:solidFill>
              <a:ln>
                <a:noFill/>
              </a:ln>
              <a:effectLst/>
            </c:spPr>
            <c:extLst>
              <c:ext xmlns:c16="http://schemas.microsoft.com/office/drawing/2014/chart" uri="{C3380CC4-5D6E-409C-BE32-E72D297353CC}">
                <c16:uniqueId val="{00000003-C784-47D3-8347-4F0864083444}"/>
              </c:ext>
            </c:extLst>
          </c:dPt>
          <c:dLbls>
            <c:numFmt formatCode="&quot;$&quot;#,##0" sourceLinked="0"/>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Batteries!$B$1:$C$1</c:f>
              <c:strCache>
                <c:ptCount val="2"/>
                <c:pt idx="0">
                  <c:v>Tesla</c:v>
                </c:pt>
                <c:pt idx="1">
                  <c:v>Other Automakers</c:v>
                </c:pt>
              </c:strCache>
            </c:strRef>
          </c:cat>
          <c:val>
            <c:numRef>
              <c:f>Batteries!$B$2:$C$2</c:f>
              <c:numCache>
                <c:formatCode>General</c:formatCode>
                <c:ptCount val="2"/>
                <c:pt idx="0">
                  <c:v>158.27000000000001</c:v>
                </c:pt>
                <c:pt idx="1">
                  <c:v>200</c:v>
                </c:pt>
              </c:numCache>
            </c:numRef>
          </c:val>
          <c:extLst>
            <c:ext xmlns:c16="http://schemas.microsoft.com/office/drawing/2014/chart" uri="{C3380CC4-5D6E-409C-BE32-E72D297353CC}">
              <c16:uniqueId val="{00000004-C784-47D3-8347-4F0864083444}"/>
            </c:ext>
          </c:extLst>
        </c:ser>
        <c:dLbls>
          <c:dLblPos val="outEnd"/>
          <c:showLegendKey val="0"/>
          <c:showVal val="1"/>
          <c:showCatName val="0"/>
          <c:showSerName val="0"/>
          <c:showPercent val="0"/>
          <c:showBubbleSize val="0"/>
        </c:dLbls>
        <c:gapWidth val="219"/>
        <c:overlap val="-24"/>
        <c:axId val="-6823824"/>
        <c:axId val="-6819120"/>
      </c:barChart>
      <c:catAx>
        <c:axId val="-68238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6819120"/>
        <c:crosses val="autoZero"/>
        <c:auto val="1"/>
        <c:lblAlgn val="ctr"/>
        <c:lblOffset val="100"/>
        <c:noMultiLvlLbl val="0"/>
      </c:catAx>
      <c:valAx>
        <c:axId val="-6819120"/>
        <c:scaling>
          <c:orientation val="minMax"/>
          <c:max val="225"/>
          <c:min val="0"/>
        </c:scaling>
        <c:delete val="1"/>
        <c:axPos val="l"/>
        <c:numFmt formatCode="General" sourceLinked="1"/>
        <c:majorTickMark val="none"/>
        <c:minorTickMark val="none"/>
        <c:tickLblPos val="nextTo"/>
        <c:crossAx val="-68238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261564378920701"/>
          <c:y val="6.921419046018E-2"/>
          <c:w val="0.84057584557249498"/>
          <c:h val="0.77333212037316101"/>
        </c:manualLayout>
      </c:layout>
      <c:barChart>
        <c:barDir val="bar"/>
        <c:grouping val="clustered"/>
        <c:varyColors val="0"/>
        <c:ser>
          <c:idx val="0"/>
          <c:order val="0"/>
          <c:tx>
            <c:strRef>
              <c:f>Batteries!$B$22</c:f>
              <c:strCache>
                <c:ptCount val="1"/>
                <c:pt idx="0">
                  <c:v>2019</c:v>
                </c:pt>
              </c:strCache>
            </c:strRef>
          </c:tx>
          <c:spPr>
            <a:solidFill>
              <a:srgbClr val="CC0000"/>
            </a:solidFill>
            <a:ln>
              <a:noFill/>
            </a:ln>
            <a:effectLst/>
          </c:spPr>
          <c:invertIfNegative val="0"/>
          <c:cat>
            <c:strRef>
              <c:f>Batteries!$A$23:$A$26</c:f>
              <c:strCache>
                <c:ptCount val="4"/>
                <c:pt idx="0">
                  <c:v>Tesla</c:v>
                </c:pt>
                <c:pt idx="1">
                  <c:v>PSA</c:v>
                </c:pt>
                <c:pt idx="2">
                  <c:v>GM</c:v>
                </c:pt>
                <c:pt idx="3">
                  <c:v>VW</c:v>
                </c:pt>
              </c:strCache>
            </c:strRef>
          </c:cat>
          <c:val>
            <c:numRef>
              <c:f>Batteries!$B$23:$B$26</c:f>
              <c:numCache>
                <c:formatCode>General</c:formatCode>
                <c:ptCount val="4"/>
                <c:pt idx="0">
                  <c:v>37</c:v>
                </c:pt>
                <c:pt idx="1">
                  <c:v>16</c:v>
                </c:pt>
                <c:pt idx="2">
                  <c:v>10</c:v>
                </c:pt>
                <c:pt idx="3">
                  <c:v>16</c:v>
                </c:pt>
              </c:numCache>
            </c:numRef>
          </c:val>
          <c:extLst>
            <c:ext xmlns:c16="http://schemas.microsoft.com/office/drawing/2014/chart" uri="{C3380CC4-5D6E-409C-BE32-E72D297353CC}">
              <c16:uniqueId val="{00000000-E9D2-4FEC-B920-A737A24828BA}"/>
            </c:ext>
          </c:extLst>
        </c:ser>
        <c:ser>
          <c:idx val="1"/>
          <c:order val="1"/>
          <c:tx>
            <c:strRef>
              <c:f>Batteries!$C$22</c:f>
              <c:strCache>
                <c:ptCount val="1"/>
                <c:pt idx="0">
                  <c:v>2024</c:v>
                </c:pt>
              </c:strCache>
            </c:strRef>
          </c:tx>
          <c:spPr>
            <a:pattFill prst="ltDnDiag">
              <a:fgClr>
                <a:srgbClr val="999999"/>
              </a:fgClr>
              <a:bgClr>
                <a:schemeClr val="bg1"/>
              </a:bgClr>
            </a:pattFill>
            <a:ln>
              <a:noFill/>
            </a:ln>
            <a:effectLst/>
          </c:spPr>
          <c:invertIfNegative val="0"/>
          <c:cat>
            <c:strRef>
              <c:f>Batteries!$A$23:$A$26</c:f>
              <c:strCache>
                <c:ptCount val="4"/>
                <c:pt idx="0">
                  <c:v>Tesla</c:v>
                </c:pt>
                <c:pt idx="1">
                  <c:v>PSA</c:v>
                </c:pt>
                <c:pt idx="2">
                  <c:v>GM</c:v>
                </c:pt>
                <c:pt idx="3">
                  <c:v>VW</c:v>
                </c:pt>
              </c:strCache>
            </c:strRef>
          </c:cat>
          <c:val>
            <c:numRef>
              <c:f>Batteries!$C$23:$C$26</c:f>
              <c:numCache>
                <c:formatCode>General</c:formatCode>
                <c:ptCount val="4"/>
                <c:pt idx="0">
                  <c:v>80</c:v>
                </c:pt>
                <c:pt idx="1">
                  <c:v>40</c:v>
                </c:pt>
                <c:pt idx="2">
                  <c:v>30</c:v>
                </c:pt>
                <c:pt idx="3">
                  <c:v>24</c:v>
                </c:pt>
              </c:numCache>
            </c:numRef>
          </c:val>
          <c:extLst>
            <c:ext xmlns:c16="http://schemas.microsoft.com/office/drawing/2014/chart" uri="{C3380CC4-5D6E-409C-BE32-E72D297353CC}">
              <c16:uniqueId val="{00000001-E9D2-4FEC-B920-A737A24828BA}"/>
            </c:ext>
          </c:extLst>
        </c:ser>
        <c:ser>
          <c:idx val="2"/>
          <c:order val="2"/>
          <c:tx>
            <c:strRef>
              <c:f>Batteries!$D$22</c:f>
              <c:strCache>
                <c:ptCount val="1"/>
                <c:pt idx="0">
                  <c:v>2029</c:v>
                </c:pt>
              </c:strCache>
            </c:strRef>
          </c:tx>
          <c:spPr>
            <a:pattFill prst="pct50">
              <a:fgClr>
                <a:srgbClr val="999999"/>
              </a:fgClr>
              <a:bgClr>
                <a:schemeClr val="bg1"/>
              </a:bgClr>
            </a:pattFill>
            <a:ln>
              <a:noFill/>
            </a:ln>
            <a:effectLst/>
          </c:spPr>
          <c:invertIfNegative val="0"/>
          <c:cat>
            <c:strRef>
              <c:f>Batteries!$A$23:$A$26</c:f>
              <c:strCache>
                <c:ptCount val="4"/>
                <c:pt idx="0">
                  <c:v>Tesla</c:v>
                </c:pt>
                <c:pt idx="1">
                  <c:v>PSA</c:v>
                </c:pt>
                <c:pt idx="2">
                  <c:v>GM</c:v>
                </c:pt>
                <c:pt idx="3">
                  <c:v>VW</c:v>
                </c:pt>
              </c:strCache>
            </c:strRef>
          </c:cat>
          <c:val>
            <c:numRef>
              <c:f>Batteries!$D$23:$D$26</c:f>
              <c:numCache>
                <c:formatCode>General</c:formatCode>
                <c:ptCount val="4"/>
                <c:pt idx="0">
                  <c:v>155</c:v>
                </c:pt>
              </c:numCache>
            </c:numRef>
          </c:val>
          <c:extLst>
            <c:ext xmlns:c16="http://schemas.microsoft.com/office/drawing/2014/chart" uri="{C3380CC4-5D6E-409C-BE32-E72D297353CC}">
              <c16:uniqueId val="{00000002-E9D2-4FEC-B920-A737A24828BA}"/>
            </c:ext>
          </c:extLst>
        </c:ser>
        <c:dLbls>
          <c:showLegendKey val="0"/>
          <c:showVal val="0"/>
          <c:showCatName val="0"/>
          <c:showSerName val="0"/>
          <c:showPercent val="0"/>
          <c:showBubbleSize val="0"/>
        </c:dLbls>
        <c:gapWidth val="64"/>
        <c:overlap val="-15"/>
        <c:axId val="-5629760"/>
        <c:axId val="-5625088"/>
      </c:barChart>
      <c:catAx>
        <c:axId val="-562976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rgbClr val="666666"/>
                </a:solidFill>
                <a:latin typeface="+mn-lt"/>
                <a:ea typeface="+mn-ea"/>
                <a:cs typeface="+mn-cs"/>
              </a:defRPr>
            </a:pPr>
            <a:endParaRPr lang="en-US"/>
          </a:p>
        </c:txPr>
        <c:crossAx val="-5625088"/>
        <c:crosses val="autoZero"/>
        <c:auto val="1"/>
        <c:lblAlgn val="ctr"/>
        <c:lblOffset val="100"/>
        <c:noMultiLvlLbl val="0"/>
      </c:catAx>
      <c:valAx>
        <c:axId val="-5625088"/>
        <c:scaling>
          <c:orientation val="minMax"/>
          <c:max val="160"/>
          <c:min val="0"/>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rgbClr val="666666"/>
                </a:solidFill>
                <a:latin typeface="+mn-lt"/>
                <a:ea typeface="+mn-ea"/>
                <a:cs typeface="+mn-cs"/>
              </a:defRPr>
            </a:pPr>
            <a:endParaRPr lang="en-US"/>
          </a:p>
        </c:txPr>
        <c:crossAx val="-5629760"/>
        <c:crosses val="autoZero"/>
        <c:crossBetween val="between"/>
      </c:valAx>
      <c:spPr>
        <a:noFill/>
        <a:ln>
          <a:noFill/>
        </a:ln>
        <a:effectLst/>
      </c:spPr>
    </c:plotArea>
    <c:legend>
      <c:legendPos val="b"/>
      <c:layout>
        <c:manualLayout>
          <c:xMode val="edge"/>
          <c:yMode val="edge"/>
          <c:x val="0.52769564043856199"/>
          <c:y val="0.13282542722259899"/>
          <c:w val="0.41742172520988102"/>
          <c:h val="0.100494309218483"/>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tx>
            <c:strRef>
              <c:f>'cash flow'!$C$1</c:f>
              <c:strCache>
                <c:ptCount val="1"/>
                <c:pt idx="0">
                  <c:v>CFO / Average Current Liabilities (L)</c:v>
                </c:pt>
              </c:strCache>
            </c:strRef>
          </c:tx>
          <c:spPr>
            <a:solidFill>
              <a:srgbClr val="CC0000"/>
            </a:solidFill>
            <a:ln>
              <a:noFill/>
            </a:ln>
            <a:effectLst/>
          </c:spPr>
          <c:invertIfNegative val="0"/>
          <c:cat>
            <c:numRef>
              <c:f>'cash flow'!$B$2:$B$10</c:f>
              <c:numCache>
                <c:formatCode>yyyy</c:formatCode>
                <c:ptCount val="9"/>
                <c:pt idx="0">
                  <c:v>42736</c:v>
                </c:pt>
                <c:pt idx="1">
                  <c:v>43101</c:v>
                </c:pt>
                <c:pt idx="2">
                  <c:v>43466</c:v>
                </c:pt>
                <c:pt idx="3">
                  <c:v>43831</c:v>
                </c:pt>
                <c:pt idx="4">
                  <c:v>44197</c:v>
                </c:pt>
                <c:pt idx="5">
                  <c:v>44562</c:v>
                </c:pt>
                <c:pt idx="6">
                  <c:v>44927</c:v>
                </c:pt>
                <c:pt idx="7">
                  <c:v>45292</c:v>
                </c:pt>
                <c:pt idx="8">
                  <c:v>45658</c:v>
                </c:pt>
              </c:numCache>
            </c:numRef>
          </c:cat>
          <c:val>
            <c:numRef>
              <c:f>'cash flow'!$C$2:$C$10</c:f>
              <c:numCache>
                <c:formatCode>General</c:formatCode>
                <c:ptCount val="9"/>
                <c:pt idx="0">
                  <c:v>-0.01</c:v>
                </c:pt>
                <c:pt idx="1">
                  <c:v>0.24</c:v>
                </c:pt>
                <c:pt idx="2">
                  <c:v>0.23</c:v>
                </c:pt>
                <c:pt idx="3">
                  <c:v>0.12</c:v>
                </c:pt>
                <c:pt idx="4">
                  <c:v>0.27</c:v>
                </c:pt>
                <c:pt idx="5">
                  <c:v>0.32</c:v>
                </c:pt>
                <c:pt idx="6">
                  <c:v>0.37</c:v>
                </c:pt>
                <c:pt idx="7">
                  <c:v>0.43</c:v>
                </c:pt>
                <c:pt idx="8">
                  <c:v>0.47</c:v>
                </c:pt>
              </c:numCache>
            </c:numRef>
          </c:val>
          <c:extLst>
            <c:ext xmlns:c16="http://schemas.microsoft.com/office/drawing/2014/chart" uri="{C3380CC4-5D6E-409C-BE32-E72D297353CC}">
              <c16:uniqueId val="{00000000-C1CB-4A1A-AA6B-4B21F8A996BD}"/>
            </c:ext>
          </c:extLst>
        </c:ser>
        <c:ser>
          <c:idx val="1"/>
          <c:order val="1"/>
          <c:tx>
            <c:strRef>
              <c:f>'cash flow'!$D$1</c:f>
              <c:strCache>
                <c:ptCount val="1"/>
              </c:strCache>
            </c:strRef>
          </c:tx>
          <c:spPr>
            <a:solidFill>
              <a:srgbClr val="CCCCCC"/>
            </a:solidFill>
            <a:ln>
              <a:noFill/>
            </a:ln>
            <a:effectLst/>
          </c:spPr>
          <c:invertIfNegative val="0"/>
          <c:cat>
            <c:numRef>
              <c:f>'cash flow'!$B$2:$B$10</c:f>
              <c:numCache>
                <c:formatCode>yyyy</c:formatCode>
                <c:ptCount val="9"/>
                <c:pt idx="0">
                  <c:v>42736</c:v>
                </c:pt>
                <c:pt idx="1">
                  <c:v>43101</c:v>
                </c:pt>
                <c:pt idx="2">
                  <c:v>43466</c:v>
                </c:pt>
                <c:pt idx="3">
                  <c:v>43831</c:v>
                </c:pt>
                <c:pt idx="4">
                  <c:v>44197</c:v>
                </c:pt>
                <c:pt idx="5">
                  <c:v>44562</c:v>
                </c:pt>
                <c:pt idx="6">
                  <c:v>44927</c:v>
                </c:pt>
                <c:pt idx="7">
                  <c:v>45292</c:v>
                </c:pt>
                <c:pt idx="8">
                  <c:v>45658</c:v>
                </c:pt>
              </c:numCache>
            </c:numRef>
          </c:cat>
          <c:val>
            <c:numRef>
              <c:f>'cash flow'!$D$2:$D$10</c:f>
              <c:numCache>
                <c:formatCode>General</c:formatCode>
                <c:ptCount val="9"/>
              </c:numCache>
            </c:numRef>
          </c:val>
          <c:extLst>
            <c:ext xmlns:c16="http://schemas.microsoft.com/office/drawing/2014/chart" uri="{C3380CC4-5D6E-409C-BE32-E72D297353CC}">
              <c16:uniqueId val="{00000001-C1CB-4A1A-AA6B-4B21F8A996BD}"/>
            </c:ext>
          </c:extLst>
        </c:ser>
        <c:dLbls>
          <c:showLegendKey val="0"/>
          <c:showVal val="0"/>
          <c:showCatName val="0"/>
          <c:showSerName val="0"/>
          <c:showPercent val="0"/>
          <c:showBubbleSize val="0"/>
        </c:dLbls>
        <c:gapWidth val="219"/>
        <c:overlap val="-27"/>
        <c:axId val="-5409888"/>
        <c:axId val="-5405200"/>
      </c:barChart>
      <c:barChart>
        <c:barDir val="col"/>
        <c:grouping val="clustered"/>
        <c:varyColors val="0"/>
        <c:ser>
          <c:idx val="2"/>
          <c:order val="2"/>
          <c:tx>
            <c:strRef>
              <c:f>'cash flow'!$E$1</c:f>
              <c:strCache>
                <c:ptCount val="1"/>
              </c:strCache>
            </c:strRef>
          </c:tx>
          <c:spPr>
            <a:solidFill>
              <a:srgbClr val="666666"/>
            </a:solidFill>
            <a:ln>
              <a:noFill/>
            </a:ln>
            <a:effectLst/>
          </c:spPr>
          <c:invertIfNegative val="0"/>
          <c:cat>
            <c:numRef>
              <c:f>'cash flow'!$B$2:$B$10</c:f>
              <c:numCache>
                <c:formatCode>yyyy</c:formatCode>
                <c:ptCount val="9"/>
                <c:pt idx="0">
                  <c:v>42736</c:v>
                </c:pt>
                <c:pt idx="1">
                  <c:v>43101</c:v>
                </c:pt>
                <c:pt idx="2">
                  <c:v>43466</c:v>
                </c:pt>
                <c:pt idx="3">
                  <c:v>43831</c:v>
                </c:pt>
                <c:pt idx="4">
                  <c:v>44197</c:v>
                </c:pt>
                <c:pt idx="5">
                  <c:v>44562</c:v>
                </c:pt>
                <c:pt idx="6">
                  <c:v>44927</c:v>
                </c:pt>
                <c:pt idx="7">
                  <c:v>45292</c:v>
                </c:pt>
                <c:pt idx="8">
                  <c:v>45658</c:v>
                </c:pt>
              </c:numCache>
            </c:numRef>
          </c:cat>
          <c:val>
            <c:numRef>
              <c:f>'cash flow'!$E$2:$E$10</c:f>
              <c:numCache>
                <c:formatCode>General</c:formatCode>
                <c:ptCount val="9"/>
              </c:numCache>
            </c:numRef>
          </c:val>
          <c:extLst>
            <c:ext xmlns:c16="http://schemas.microsoft.com/office/drawing/2014/chart" uri="{C3380CC4-5D6E-409C-BE32-E72D297353CC}">
              <c16:uniqueId val="{00000002-C1CB-4A1A-AA6B-4B21F8A996BD}"/>
            </c:ext>
          </c:extLst>
        </c:ser>
        <c:ser>
          <c:idx val="3"/>
          <c:order val="3"/>
          <c:tx>
            <c:strRef>
              <c:f>'cash flow'!$F$1</c:f>
              <c:strCache>
                <c:ptCount val="1"/>
                <c:pt idx="0">
                  <c:v>CFO / Total Liabilities (R) </c:v>
                </c:pt>
              </c:strCache>
            </c:strRef>
          </c:tx>
          <c:spPr>
            <a:solidFill>
              <a:srgbClr val="333333"/>
            </a:solidFill>
            <a:ln>
              <a:noFill/>
            </a:ln>
            <a:effectLst/>
          </c:spPr>
          <c:invertIfNegative val="0"/>
          <c:cat>
            <c:numRef>
              <c:f>'cash flow'!$B$2:$B$10</c:f>
              <c:numCache>
                <c:formatCode>yyyy</c:formatCode>
                <c:ptCount val="9"/>
                <c:pt idx="0">
                  <c:v>42736</c:v>
                </c:pt>
                <c:pt idx="1">
                  <c:v>43101</c:v>
                </c:pt>
                <c:pt idx="2">
                  <c:v>43466</c:v>
                </c:pt>
                <c:pt idx="3">
                  <c:v>43831</c:v>
                </c:pt>
                <c:pt idx="4">
                  <c:v>44197</c:v>
                </c:pt>
                <c:pt idx="5">
                  <c:v>44562</c:v>
                </c:pt>
                <c:pt idx="6">
                  <c:v>44927</c:v>
                </c:pt>
                <c:pt idx="7">
                  <c:v>45292</c:v>
                </c:pt>
                <c:pt idx="8">
                  <c:v>45658</c:v>
                </c:pt>
              </c:numCache>
            </c:numRef>
          </c:cat>
          <c:val>
            <c:numRef>
              <c:f>'cash flow'!$F$2:$F$10</c:f>
              <c:numCache>
                <c:formatCode>General</c:formatCode>
                <c:ptCount val="9"/>
                <c:pt idx="0">
                  <c:v>-0.26</c:v>
                </c:pt>
                <c:pt idx="1">
                  <c:v>8.9600000000000026</c:v>
                </c:pt>
                <c:pt idx="2">
                  <c:v>9.18</c:v>
                </c:pt>
                <c:pt idx="3">
                  <c:v>4.75</c:v>
                </c:pt>
                <c:pt idx="4">
                  <c:v>11.18</c:v>
                </c:pt>
                <c:pt idx="5">
                  <c:v>14.53</c:v>
                </c:pt>
                <c:pt idx="6">
                  <c:v>18.61</c:v>
                </c:pt>
                <c:pt idx="7">
                  <c:v>22.11</c:v>
                </c:pt>
                <c:pt idx="8">
                  <c:v>26.72</c:v>
                </c:pt>
              </c:numCache>
            </c:numRef>
          </c:val>
          <c:extLst>
            <c:ext xmlns:c16="http://schemas.microsoft.com/office/drawing/2014/chart" uri="{C3380CC4-5D6E-409C-BE32-E72D297353CC}">
              <c16:uniqueId val="{00000003-C1CB-4A1A-AA6B-4B21F8A996BD}"/>
            </c:ext>
          </c:extLst>
        </c:ser>
        <c:dLbls>
          <c:showLegendKey val="0"/>
          <c:showVal val="0"/>
          <c:showCatName val="0"/>
          <c:showSerName val="0"/>
          <c:showPercent val="0"/>
          <c:showBubbleSize val="0"/>
        </c:dLbls>
        <c:gapWidth val="219"/>
        <c:overlap val="-27"/>
        <c:axId val="-5395952"/>
        <c:axId val="-5400576"/>
      </c:barChart>
      <c:catAx>
        <c:axId val="-5409888"/>
        <c:scaling>
          <c:orientation val="minMax"/>
        </c:scaling>
        <c:delete val="0"/>
        <c:axPos val="b"/>
        <c:numFmt formatCode="yyyy" sourceLinked="1"/>
        <c:majorTickMark val="out"/>
        <c:minorTickMark val="none"/>
        <c:tickLblPos val="nextTo"/>
        <c:spPr>
          <a:noFill/>
          <a:ln w="1587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5405200"/>
        <c:crosses val="autoZero"/>
        <c:auto val="0"/>
        <c:lblAlgn val="ctr"/>
        <c:lblOffset val="1000"/>
        <c:noMultiLvlLbl val="0"/>
      </c:catAx>
      <c:valAx>
        <c:axId val="-5405200"/>
        <c:scaling>
          <c:orientation val="minMax"/>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5409888"/>
        <c:crosses val="autoZero"/>
        <c:crossBetween val="between"/>
      </c:valAx>
      <c:valAx>
        <c:axId val="-5400576"/>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5395952"/>
        <c:crosses val="max"/>
        <c:crossBetween val="between"/>
      </c:valAx>
      <c:dateAx>
        <c:axId val="-5395952"/>
        <c:scaling>
          <c:orientation val="minMax"/>
        </c:scaling>
        <c:delete val="1"/>
        <c:axPos val="b"/>
        <c:numFmt formatCode="yyyy" sourceLinked="1"/>
        <c:majorTickMark val="out"/>
        <c:minorTickMark val="none"/>
        <c:tickLblPos val="nextTo"/>
        <c:crossAx val="-5400576"/>
        <c:crosses val="autoZero"/>
        <c:auto val="1"/>
        <c:lblOffset val="100"/>
        <c:baseTimeUnit val="years"/>
      </c:dateAx>
      <c:spPr>
        <a:noFill/>
        <a:ln>
          <a:noFill/>
        </a:ln>
        <a:effectLst/>
      </c:spPr>
    </c:plotArea>
    <c:plotVisOnly val="1"/>
    <c:dispBlanksAs val="gap"/>
    <c:showDLblsOverMax val="0"/>
  </c:chart>
  <c:spPr>
    <a:noFill/>
    <a:ln>
      <a:noFill/>
    </a:ln>
    <a:effectLst/>
  </c:spPr>
  <c:txPr>
    <a:bodyPr/>
    <a:lstStyle/>
    <a:p>
      <a:pPr>
        <a:defRPr sz="1100"/>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v>2018</c:v>
          </c:tx>
          <c:spPr>
            <a:solidFill>
              <a:srgbClr val="666666"/>
            </a:solidFill>
            <a:ln>
              <a:noFill/>
            </a:ln>
            <a:effectLst/>
          </c:spPr>
          <c:invertIfNegative val="0"/>
          <c:cat>
            <c:strRef>
              <c:f>'BY region'!$A$7:$A$11</c:f>
              <c:strCache>
                <c:ptCount val="5"/>
                <c:pt idx="0">
                  <c:v>  United States</c:v>
                </c:pt>
                <c:pt idx="1">
                  <c:v>  Other</c:v>
                </c:pt>
                <c:pt idx="2">
                  <c:v>  China</c:v>
                </c:pt>
                <c:pt idx="3">
                  <c:v>  Netherlands</c:v>
                </c:pt>
                <c:pt idx="4">
                  <c:v>  Norway</c:v>
                </c:pt>
              </c:strCache>
            </c:strRef>
          </c:cat>
          <c:val>
            <c:numRef>
              <c:f>'BY region'!$T$7:$T$11</c:f>
              <c:numCache>
                <c:formatCode>0.0%</c:formatCode>
                <c:ptCount val="5"/>
                <c:pt idx="0">
                  <c:v>0.69294633476456302</c:v>
                </c:pt>
                <c:pt idx="1">
                  <c:v>0.14231628811494301</c:v>
                </c:pt>
                <c:pt idx="2">
                  <c:v>8.1875264779322401E-2</c:v>
                </c:pt>
                <c:pt idx="3">
                  <c:v>4.4992495317611299E-2</c:v>
                </c:pt>
                <c:pt idx="4">
                  <c:v>3.78696170235608E-2</c:v>
                </c:pt>
              </c:numCache>
            </c:numRef>
          </c:val>
          <c:extLst>
            <c:ext xmlns:c16="http://schemas.microsoft.com/office/drawing/2014/chart" uri="{C3380CC4-5D6E-409C-BE32-E72D297353CC}">
              <c16:uniqueId val="{00000000-E079-4574-BA80-79C211B67A01}"/>
            </c:ext>
          </c:extLst>
        </c:ser>
        <c:ser>
          <c:idx val="1"/>
          <c:order val="1"/>
          <c:tx>
            <c:v>2019</c:v>
          </c:tx>
          <c:spPr>
            <a:solidFill>
              <a:srgbClr val="CC0000"/>
            </a:solidFill>
            <a:ln>
              <a:noFill/>
            </a:ln>
            <a:effectLst/>
          </c:spPr>
          <c:invertIfNegative val="0"/>
          <c:cat>
            <c:strRef>
              <c:f>'BY region'!$A$7:$A$11</c:f>
              <c:strCache>
                <c:ptCount val="5"/>
                <c:pt idx="0">
                  <c:v>  United States</c:v>
                </c:pt>
                <c:pt idx="1">
                  <c:v>  Other</c:v>
                </c:pt>
                <c:pt idx="2">
                  <c:v>  China</c:v>
                </c:pt>
                <c:pt idx="3">
                  <c:v>  Netherlands</c:v>
                </c:pt>
                <c:pt idx="4">
                  <c:v>  Norway</c:v>
                </c:pt>
              </c:strCache>
            </c:strRef>
          </c:cat>
          <c:val>
            <c:numRef>
              <c:f>'BY region'!$V$7:$V$11</c:f>
              <c:numCache>
                <c:formatCode>0.0%</c:formatCode>
                <c:ptCount val="5"/>
                <c:pt idx="0">
                  <c:v>0.51480999267637695</c:v>
                </c:pt>
                <c:pt idx="1">
                  <c:v>0.25042721132720303</c:v>
                </c:pt>
                <c:pt idx="2">
                  <c:v>0.121205956546505</c:v>
                </c:pt>
                <c:pt idx="3">
                  <c:v>6.4692000976483005E-2</c:v>
                </c:pt>
                <c:pt idx="4">
                  <c:v>4.8864838473431503E-2</c:v>
                </c:pt>
              </c:numCache>
            </c:numRef>
          </c:val>
          <c:extLst>
            <c:ext xmlns:c16="http://schemas.microsoft.com/office/drawing/2014/chart" uri="{C3380CC4-5D6E-409C-BE32-E72D297353CC}">
              <c16:uniqueId val="{00000001-E079-4574-BA80-79C211B67A01}"/>
            </c:ext>
          </c:extLst>
        </c:ser>
        <c:dLbls>
          <c:showLegendKey val="0"/>
          <c:showVal val="0"/>
          <c:showCatName val="0"/>
          <c:showSerName val="0"/>
          <c:showPercent val="0"/>
          <c:showBubbleSize val="0"/>
        </c:dLbls>
        <c:gapWidth val="219"/>
        <c:overlap val="-27"/>
        <c:axId val="-20058464"/>
        <c:axId val="-20053808"/>
      </c:barChart>
      <c:catAx>
        <c:axId val="-200584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20053808"/>
        <c:crosses val="autoZero"/>
        <c:auto val="1"/>
        <c:lblAlgn val="ctr"/>
        <c:lblOffset val="100"/>
        <c:noMultiLvlLbl val="0"/>
      </c:catAx>
      <c:valAx>
        <c:axId val="-20053808"/>
        <c:scaling>
          <c:orientation val="minMax"/>
        </c:scaling>
        <c:delete val="0"/>
        <c:axPos val="l"/>
        <c:majorGridlines>
          <c:spPr>
            <a:ln w="9525" cap="flat" cmpd="sng" algn="ctr">
              <a:no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j-lt"/>
                <a:ea typeface="+mn-ea"/>
                <a:cs typeface="+mn-cs"/>
              </a:defRPr>
            </a:pPr>
            <a:endParaRPr lang="en-US"/>
          </a:p>
        </c:txPr>
        <c:crossAx val="-20058464"/>
        <c:crosses val="autoZero"/>
        <c:crossBetween val="between"/>
      </c:valAx>
      <c:spPr>
        <a:noFill/>
        <a:ln>
          <a:noFill/>
        </a:ln>
        <a:effectLst/>
      </c:spPr>
    </c:plotArea>
    <c:legend>
      <c:legendPos val="r"/>
      <c:layout>
        <c:manualLayout>
          <c:xMode val="edge"/>
          <c:yMode val="edge"/>
          <c:x val="0.89323191916653299"/>
          <c:y val="3.4114436288349301E-2"/>
          <c:w val="0.10676808083346701"/>
          <c:h val="0.19788767042771599"/>
        </c:manualLayout>
      </c:layout>
      <c:overlay val="1"/>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26129948910357"/>
          <c:y val="4.6950532209077397E-2"/>
          <c:w val="0.86486590918436701"/>
          <c:h val="0.89733545267012005"/>
        </c:manualLayout>
      </c:layout>
      <c:barChart>
        <c:barDir val="col"/>
        <c:grouping val="clustered"/>
        <c:varyColors val="0"/>
        <c:ser>
          <c:idx val="0"/>
          <c:order val="0"/>
          <c:tx>
            <c:strRef>
              <c:f>Sheet3!$C$1</c:f>
              <c:strCache>
                <c:ptCount val="1"/>
                <c:pt idx="0">
                  <c:v>Total Debt / T12M EBITDA</c:v>
                </c:pt>
              </c:strCache>
            </c:strRef>
          </c:tx>
          <c:spPr>
            <a:solidFill>
              <a:srgbClr val="CC0000"/>
            </a:solidFill>
            <a:ln>
              <a:noFill/>
            </a:ln>
            <a:effectLst/>
          </c:spPr>
          <c:invertIfNegative val="0"/>
          <c:cat>
            <c:numRef>
              <c:f>Sheet3!$B$2:$B$10</c:f>
              <c:numCache>
                <c:formatCode>yyyy</c:formatCode>
                <c:ptCount val="8"/>
                <c:pt idx="0">
                  <c:v>43101</c:v>
                </c:pt>
                <c:pt idx="1">
                  <c:v>43466</c:v>
                </c:pt>
                <c:pt idx="2">
                  <c:v>43831</c:v>
                </c:pt>
                <c:pt idx="3">
                  <c:v>44197</c:v>
                </c:pt>
                <c:pt idx="4">
                  <c:v>44562</c:v>
                </c:pt>
                <c:pt idx="5">
                  <c:v>44927</c:v>
                </c:pt>
                <c:pt idx="6">
                  <c:v>45292</c:v>
                </c:pt>
                <c:pt idx="7">
                  <c:v>45658</c:v>
                </c:pt>
              </c:numCache>
            </c:numRef>
          </c:cat>
          <c:val>
            <c:numRef>
              <c:f>Sheet3!$C$2:$C$10</c:f>
              <c:numCache>
                <c:formatCode>0.00\x__</c:formatCode>
                <c:ptCount val="8"/>
                <c:pt idx="0">
                  <c:v>7.91</c:v>
                </c:pt>
                <c:pt idx="1">
                  <c:v>5.34</c:v>
                </c:pt>
                <c:pt idx="2">
                  <c:v>5.75</c:v>
                </c:pt>
                <c:pt idx="3">
                  <c:v>6.53</c:v>
                </c:pt>
                <c:pt idx="4">
                  <c:v>4.04</c:v>
                </c:pt>
                <c:pt idx="5">
                  <c:v>2.76</c:v>
                </c:pt>
                <c:pt idx="6">
                  <c:v>2.17</c:v>
                </c:pt>
                <c:pt idx="7">
                  <c:v>1.53</c:v>
                </c:pt>
              </c:numCache>
            </c:numRef>
          </c:val>
          <c:extLst>
            <c:ext xmlns:c16="http://schemas.microsoft.com/office/drawing/2014/chart" uri="{C3380CC4-5D6E-409C-BE32-E72D297353CC}">
              <c16:uniqueId val="{00000000-AAC7-4848-8CB9-5E97FEFA5B5F}"/>
            </c:ext>
          </c:extLst>
        </c:ser>
        <c:ser>
          <c:idx val="1"/>
          <c:order val="1"/>
          <c:tx>
            <c:strRef>
              <c:f>Sheet3!$D$1</c:f>
              <c:strCache>
                <c:ptCount val="1"/>
                <c:pt idx="0">
                  <c:v>Net Debt / T12M EBITDA</c:v>
                </c:pt>
              </c:strCache>
            </c:strRef>
          </c:tx>
          <c:spPr>
            <a:solidFill>
              <a:srgbClr val="CCCCCC"/>
            </a:solidFill>
            <a:ln>
              <a:noFill/>
            </a:ln>
            <a:effectLst/>
          </c:spPr>
          <c:invertIfNegative val="0"/>
          <c:cat>
            <c:numRef>
              <c:f>Sheet3!$B$2:$B$10</c:f>
              <c:numCache>
                <c:formatCode>yyyy</c:formatCode>
                <c:ptCount val="8"/>
                <c:pt idx="0">
                  <c:v>43101</c:v>
                </c:pt>
                <c:pt idx="1">
                  <c:v>43466</c:v>
                </c:pt>
                <c:pt idx="2">
                  <c:v>43831</c:v>
                </c:pt>
                <c:pt idx="3">
                  <c:v>44197</c:v>
                </c:pt>
                <c:pt idx="4">
                  <c:v>44562</c:v>
                </c:pt>
                <c:pt idx="5">
                  <c:v>44927</c:v>
                </c:pt>
                <c:pt idx="6">
                  <c:v>45292</c:v>
                </c:pt>
                <c:pt idx="7">
                  <c:v>45658</c:v>
                </c:pt>
              </c:numCache>
            </c:numRef>
          </c:cat>
          <c:val>
            <c:numRef>
              <c:f>Sheet3!$D$2:$D$10</c:f>
              <c:numCache>
                <c:formatCode>0.00\x__</c:formatCode>
                <c:ptCount val="8"/>
                <c:pt idx="0">
                  <c:v>5.48</c:v>
                </c:pt>
                <c:pt idx="1">
                  <c:v>2.85</c:v>
                </c:pt>
                <c:pt idx="2">
                  <c:v>2.86</c:v>
                </c:pt>
                <c:pt idx="3">
                  <c:v>2.2599999999999998</c:v>
                </c:pt>
                <c:pt idx="4">
                  <c:v>0.62</c:v>
                </c:pt>
                <c:pt idx="5">
                  <c:v>-0.51</c:v>
                </c:pt>
                <c:pt idx="6">
                  <c:v>-1.35</c:v>
                </c:pt>
                <c:pt idx="7">
                  <c:v>-1.99</c:v>
                </c:pt>
              </c:numCache>
            </c:numRef>
          </c:val>
          <c:extLst>
            <c:ext xmlns:c16="http://schemas.microsoft.com/office/drawing/2014/chart" uri="{C3380CC4-5D6E-409C-BE32-E72D297353CC}">
              <c16:uniqueId val="{00000001-AAC7-4848-8CB9-5E97FEFA5B5F}"/>
            </c:ext>
          </c:extLst>
        </c:ser>
        <c:ser>
          <c:idx val="2"/>
          <c:order val="2"/>
          <c:tx>
            <c:strRef>
              <c:f>Sheet3!$E$1</c:f>
              <c:strCache>
                <c:ptCount val="1"/>
                <c:pt idx="0">
                  <c:v>EBITDA /  Interest Expense Coverage Ratio</c:v>
                </c:pt>
              </c:strCache>
            </c:strRef>
          </c:tx>
          <c:spPr>
            <a:solidFill>
              <a:srgbClr val="666666"/>
            </a:solidFill>
            <a:ln>
              <a:noFill/>
            </a:ln>
            <a:effectLst/>
          </c:spPr>
          <c:invertIfNegative val="0"/>
          <c:cat>
            <c:numRef>
              <c:f>Sheet3!$B$2:$B$10</c:f>
              <c:numCache>
                <c:formatCode>yyyy</c:formatCode>
                <c:ptCount val="8"/>
                <c:pt idx="0">
                  <c:v>43101</c:v>
                </c:pt>
                <c:pt idx="1">
                  <c:v>43466</c:v>
                </c:pt>
                <c:pt idx="2">
                  <c:v>43831</c:v>
                </c:pt>
                <c:pt idx="3">
                  <c:v>44197</c:v>
                </c:pt>
                <c:pt idx="4">
                  <c:v>44562</c:v>
                </c:pt>
                <c:pt idx="5">
                  <c:v>44927</c:v>
                </c:pt>
                <c:pt idx="6">
                  <c:v>45292</c:v>
                </c:pt>
                <c:pt idx="7">
                  <c:v>45658</c:v>
                </c:pt>
              </c:numCache>
            </c:numRef>
          </c:cat>
          <c:val>
            <c:numRef>
              <c:f>Sheet3!$E$2:$E$10</c:f>
              <c:numCache>
                <c:formatCode>0.00\x__</c:formatCode>
                <c:ptCount val="8"/>
                <c:pt idx="0">
                  <c:v>2.2799999999999998</c:v>
                </c:pt>
                <c:pt idx="1">
                  <c:v>3.67</c:v>
                </c:pt>
                <c:pt idx="2">
                  <c:v>2.6</c:v>
                </c:pt>
                <c:pt idx="3">
                  <c:v>2.3199999999999981</c:v>
                </c:pt>
                <c:pt idx="4">
                  <c:v>3.43</c:v>
                </c:pt>
                <c:pt idx="5">
                  <c:v>5.57</c:v>
                </c:pt>
                <c:pt idx="6">
                  <c:v>8.25</c:v>
                </c:pt>
                <c:pt idx="7">
                  <c:v>10.62</c:v>
                </c:pt>
              </c:numCache>
            </c:numRef>
          </c:val>
          <c:extLst>
            <c:ext xmlns:c16="http://schemas.microsoft.com/office/drawing/2014/chart" uri="{C3380CC4-5D6E-409C-BE32-E72D297353CC}">
              <c16:uniqueId val="{00000002-AAC7-4848-8CB9-5E97FEFA5B5F}"/>
            </c:ext>
          </c:extLst>
        </c:ser>
        <c:ser>
          <c:idx val="3"/>
          <c:order val="3"/>
          <c:tx>
            <c:strRef>
              <c:f>Sheet3!$F$1</c:f>
              <c:strCache>
                <c:ptCount val="1"/>
                <c:pt idx="0">
                  <c:v>EBIT / Interest Expense Coverage Ratio</c:v>
                </c:pt>
              </c:strCache>
            </c:strRef>
          </c:tx>
          <c:spPr>
            <a:solidFill>
              <a:srgbClr val="333333"/>
            </a:solidFill>
            <a:ln>
              <a:noFill/>
            </a:ln>
            <a:effectLst/>
          </c:spPr>
          <c:invertIfNegative val="0"/>
          <c:cat>
            <c:numRef>
              <c:f>Sheet3!$B$2:$B$10</c:f>
              <c:numCache>
                <c:formatCode>yyyy</c:formatCode>
                <c:ptCount val="8"/>
                <c:pt idx="0">
                  <c:v>43101</c:v>
                </c:pt>
                <c:pt idx="1">
                  <c:v>43466</c:v>
                </c:pt>
                <c:pt idx="2">
                  <c:v>43831</c:v>
                </c:pt>
                <c:pt idx="3">
                  <c:v>44197</c:v>
                </c:pt>
                <c:pt idx="4">
                  <c:v>44562</c:v>
                </c:pt>
                <c:pt idx="5">
                  <c:v>44927</c:v>
                </c:pt>
                <c:pt idx="6">
                  <c:v>45292</c:v>
                </c:pt>
                <c:pt idx="7">
                  <c:v>45658</c:v>
                </c:pt>
              </c:numCache>
            </c:numRef>
          </c:cat>
          <c:val>
            <c:numRef>
              <c:f>Sheet3!$F$2:$F$10</c:f>
              <c:numCache>
                <c:formatCode>0.00\x__</c:formatCode>
                <c:ptCount val="8"/>
                <c:pt idx="0">
                  <c:v>-0.59</c:v>
                </c:pt>
                <c:pt idx="1">
                  <c:v>-0.1</c:v>
                </c:pt>
                <c:pt idx="2">
                  <c:v>0.13</c:v>
                </c:pt>
                <c:pt idx="3">
                  <c:v>0.56999999999999995</c:v>
                </c:pt>
                <c:pt idx="4">
                  <c:v>1.45</c:v>
                </c:pt>
                <c:pt idx="5">
                  <c:v>2.99</c:v>
                </c:pt>
                <c:pt idx="6">
                  <c:v>5.07</c:v>
                </c:pt>
                <c:pt idx="7">
                  <c:v>7.13</c:v>
                </c:pt>
              </c:numCache>
            </c:numRef>
          </c:val>
          <c:extLst>
            <c:ext xmlns:c16="http://schemas.microsoft.com/office/drawing/2014/chart" uri="{C3380CC4-5D6E-409C-BE32-E72D297353CC}">
              <c16:uniqueId val="{00000003-AAC7-4848-8CB9-5E97FEFA5B5F}"/>
            </c:ext>
          </c:extLst>
        </c:ser>
        <c:dLbls>
          <c:showLegendKey val="0"/>
          <c:showVal val="0"/>
          <c:showCatName val="0"/>
          <c:showSerName val="0"/>
          <c:showPercent val="0"/>
          <c:showBubbleSize val="0"/>
        </c:dLbls>
        <c:gapWidth val="219"/>
        <c:overlap val="-27"/>
        <c:axId val="-5330672"/>
        <c:axId val="-5325696"/>
      </c:barChart>
      <c:catAx>
        <c:axId val="-5330672"/>
        <c:scaling>
          <c:orientation val="minMax"/>
        </c:scaling>
        <c:delete val="0"/>
        <c:axPos val="b"/>
        <c:numFmt formatCode="yyyy" sourceLinked="1"/>
        <c:majorTickMark val="out"/>
        <c:minorTickMark val="none"/>
        <c:tickLblPos val="nextTo"/>
        <c:spPr>
          <a:noFill/>
          <a:ln w="1587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5325696"/>
        <c:crosses val="autoZero"/>
        <c:auto val="0"/>
        <c:lblAlgn val="ctr"/>
        <c:lblOffset val="1000"/>
        <c:noMultiLvlLbl val="0"/>
      </c:catAx>
      <c:valAx>
        <c:axId val="-5325696"/>
        <c:scaling>
          <c:orientation val="minMax"/>
        </c:scaling>
        <c:delete val="0"/>
        <c:axPos val="l"/>
        <c:majorGridlines>
          <c:spPr>
            <a:ln w="9525" cap="flat" cmpd="sng" algn="ctr">
              <a:noFill/>
              <a:round/>
            </a:ln>
            <a:effectLst/>
          </c:spPr>
        </c:majorGridlines>
        <c:numFmt formatCode="0.00\x__"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5330672"/>
        <c:crosses val="autoZero"/>
        <c:crossBetween val="between"/>
      </c:valAx>
      <c:spPr>
        <a:noFill/>
        <a:ln>
          <a:noFill/>
        </a:ln>
        <a:effectLst/>
      </c:spPr>
    </c:plotArea>
    <c:plotVisOnly val="1"/>
    <c:dispBlanksAs val="gap"/>
    <c:showDLblsOverMax val="0"/>
  </c:chart>
  <c:spPr>
    <a:noFill/>
    <a:ln>
      <a:noFill/>
    </a:ln>
    <a:effectLst/>
  </c:spPr>
  <c:txPr>
    <a:bodyPr/>
    <a:lstStyle/>
    <a:p>
      <a:pPr>
        <a:defRPr sz="1100"/>
      </a:pPr>
      <a:endParaRPr lang="en-US"/>
    </a:p>
  </c:txPr>
  <c:externalData r:id="rId4">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3919482941389103E-2"/>
          <c:y val="2.3668180879620099E-2"/>
          <c:w val="0.89036423291265299"/>
          <c:h val="0.90136261580570598"/>
        </c:manualLayout>
      </c:layout>
      <c:barChart>
        <c:barDir val="col"/>
        <c:grouping val="clustered"/>
        <c:varyColors val="0"/>
        <c:ser>
          <c:idx val="0"/>
          <c:order val="0"/>
          <c:tx>
            <c:strRef>
              <c:f>'balance sheet'!$C$2</c:f>
              <c:strCache>
                <c:ptCount val="1"/>
                <c:pt idx="0">
                  <c:v>Cash Ratio Acid Test</c:v>
                </c:pt>
              </c:strCache>
            </c:strRef>
          </c:tx>
          <c:spPr>
            <a:solidFill>
              <a:srgbClr val="CC0000"/>
            </a:solidFill>
            <a:ln>
              <a:noFill/>
            </a:ln>
            <a:effectLst/>
          </c:spPr>
          <c:invertIfNegative val="0"/>
          <c:cat>
            <c:numRef>
              <c:f>'balance sheet'!$B$3:$B$19</c:f>
              <c:numCache>
                <c:formatCode>General</c:formatCode>
                <c:ptCount val="17"/>
                <c:pt idx="0" formatCode="yyyy">
                  <c:v>42736</c:v>
                </c:pt>
                <c:pt idx="2" formatCode="yyyy">
                  <c:v>43101</c:v>
                </c:pt>
                <c:pt idx="4" formatCode="yyyy">
                  <c:v>43466</c:v>
                </c:pt>
                <c:pt idx="6" formatCode="yyyy">
                  <c:v>43831</c:v>
                </c:pt>
                <c:pt idx="8" formatCode="yyyy">
                  <c:v>44197</c:v>
                </c:pt>
                <c:pt idx="10" formatCode="yyyy">
                  <c:v>44562</c:v>
                </c:pt>
                <c:pt idx="12" formatCode="yyyy">
                  <c:v>44927</c:v>
                </c:pt>
                <c:pt idx="14" formatCode="yyyy">
                  <c:v>45292</c:v>
                </c:pt>
                <c:pt idx="16" formatCode="yyyy">
                  <c:v>45658</c:v>
                </c:pt>
              </c:numCache>
            </c:numRef>
          </c:cat>
          <c:val>
            <c:numRef>
              <c:f>'balance sheet'!$C$3:$C$19</c:f>
              <c:numCache>
                <c:formatCode>General</c:formatCode>
                <c:ptCount val="17"/>
                <c:pt idx="0" formatCode="0.00\x__">
                  <c:v>0.44</c:v>
                </c:pt>
                <c:pt idx="2" formatCode="0.00\x__">
                  <c:v>0.37</c:v>
                </c:pt>
                <c:pt idx="4" formatCode="0.00\x__">
                  <c:v>0.59</c:v>
                </c:pt>
                <c:pt idx="6" formatCode="0.00\x__">
                  <c:v>0.65</c:v>
                </c:pt>
                <c:pt idx="8" formatCode="0.00\x__">
                  <c:v>0.75</c:v>
                </c:pt>
                <c:pt idx="10" formatCode="0.00\x__">
                  <c:v>0.77</c:v>
                </c:pt>
                <c:pt idx="12" formatCode="0.00\x__">
                  <c:v>0.91</c:v>
                </c:pt>
                <c:pt idx="14" formatCode="0.00\x__">
                  <c:v>1.1499999999999999</c:v>
                </c:pt>
                <c:pt idx="16" formatCode="0.00\x__">
                  <c:v>1.33</c:v>
                </c:pt>
              </c:numCache>
            </c:numRef>
          </c:val>
          <c:extLst>
            <c:ext xmlns:c16="http://schemas.microsoft.com/office/drawing/2014/chart" uri="{C3380CC4-5D6E-409C-BE32-E72D297353CC}">
              <c16:uniqueId val="{00000000-FD69-4166-BECA-220752E38AEE}"/>
            </c:ext>
          </c:extLst>
        </c:ser>
        <c:ser>
          <c:idx val="1"/>
          <c:order val="1"/>
          <c:tx>
            <c:strRef>
              <c:f>'balance sheet'!$D$2</c:f>
              <c:strCache>
                <c:ptCount val="1"/>
                <c:pt idx="0">
                  <c:v>Quick Ratio</c:v>
                </c:pt>
              </c:strCache>
            </c:strRef>
          </c:tx>
          <c:spPr>
            <a:solidFill>
              <a:srgbClr val="CC0000">
                <a:alpha val="50000"/>
              </a:srgbClr>
            </a:solidFill>
            <a:ln>
              <a:noFill/>
            </a:ln>
            <a:effectLst/>
          </c:spPr>
          <c:invertIfNegative val="0"/>
          <c:cat>
            <c:numRef>
              <c:f>'balance sheet'!$B$3:$B$19</c:f>
              <c:numCache>
                <c:formatCode>General</c:formatCode>
                <c:ptCount val="17"/>
                <c:pt idx="0" formatCode="yyyy">
                  <c:v>42736</c:v>
                </c:pt>
                <c:pt idx="2" formatCode="yyyy">
                  <c:v>43101</c:v>
                </c:pt>
                <c:pt idx="4" formatCode="yyyy">
                  <c:v>43466</c:v>
                </c:pt>
                <c:pt idx="6" formatCode="yyyy">
                  <c:v>43831</c:v>
                </c:pt>
                <c:pt idx="8" formatCode="yyyy">
                  <c:v>44197</c:v>
                </c:pt>
                <c:pt idx="10" formatCode="yyyy">
                  <c:v>44562</c:v>
                </c:pt>
                <c:pt idx="12" formatCode="yyyy">
                  <c:v>44927</c:v>
                </c:pt>
                <c:pt idx="14" formatCode="yyyy">
                  <c:v>45292</c:v>
                </c:pt>
                <c:pt idx="16" formatCode="yyyy">
                  <c:v>45658</c:v>
                </c:pt>
              </c:numCache>
            </c:numRef>
          </c:cat>
          <c:val>
            <c:numRef>
              <c:f>'balance sheet'!$D$3:$D$19</c:f>
              <c:numCache>
                <c:formatCode>General</c:formatCode>
                <c:ptCount val="17"/>
                <c:pt idx="0" formatCode="0.00\x__">
                  <c:v>0.51</c:v>
                </c:pt>
                <c:pt idx="2" formatCode="0.00\x__">
                  <c:v>0.46</c:v>
                </c:pt>
                <c:pt idx="4" formatCode="0.00\x__">
                  <c:v>0.71</c:v>
                </c:pt>
                <c:pt idx="6" formatCode="0.00\x__">
                  <c:v>0.78</c:v>
                </c:pt>
                <c:pt idx="8" formatCode="0.00\x__">
                  <c:v>0.88</c:v>
                </c:pt>
                <c:pt idx="10" formatCode="0.00\x__">
                  <c:v>0.9</c:v>
                </c:pt>
                <c:pt idx="12" formatCode="0.00\x__">
                  <c:v>1.04</c:v>
                </c:pt>
                <c:pt idx="14" formatCode="0.00\x__">
                  <c:v>1.28</c:v>
                </c:pt>
                <c:pt idx="16" formatCode="0.00\x__">
                  <c:v>1.46</c:v>
                </c:pt>
              </c:numCache>
            </c:numRef>
          </c:val>
          <c:extLst>
            <c:ext xmlns:c16="http://schemas.microsoft.com/office/drawing/2014/chart" uri="{C3380CC4-5D6E-409C-BE32-E72D297353CC}">
              <c16:uniqueId val="{00000001-FD69-4166-BECA-220752E38AEE}"/>
            </c:ext>
          </c:extLst>
        </c:ser>
        <c:ser>
          <c:idx val="2"/>
          <c:order val="2"/>
          <c:tx>
            <c:strRef>
              <c:f>'balance sheet'!$E$2</c:f>
              <c:strCache>
                <c:ptCount val="1"/>
                <c:pt idx="0">
                  <c:v>Current Ratio</c:v>
                </c:pt>
              </c:strCache>
            </c:strRef>
          </c:tx>
          <c:spPr>
            <a:solidFill>
              <a:srgbClr val="CC0000">
                <a:alpha val="25000"/>
              </a:srgbClr>
            </a:solidFill>
            <a:ln>
              <a:noFill/>
            </a:ln>
            <a:effectLst/>
          </c:spPr>
          <c:invertIfNegative val="0"/>
          <c:cat>
            <c:numRef>
              <c:f>'balance sheet'!$B$3:$B$19</c:f>
              <c:numCache>
                <c:formatCode>General</c:formatCode>
                <c:ptCount val="17"/>
                <c:pt idx="0" formatCode="yyyy">
                  <c:v>42736</c:v>
                </c:pt>
                <c:pt idx="2" formatCode="yyyy">
                  <c:v>43101</c:v>
                </c:pt>
                <c:pt idx="4" formatCode="yyyy">
                  <c:v>43466</c:v>
                </c:pt>
                <c:pt idx="6" formatCode="yyyy">
                  <c:v>43831</c:v>
                </c:pt>
                <c:pt idx="8" formatCode="yyyy">
                  <c:v>44197</c:v>
                </c:pt>
                <c:pt idx="10" formatCode="yyyy">
                  <c:v>44562</c:v>
                </c:pt>
                <c:pt idx="12" formatCode="yyyy">
                  <c:v>44927</c:v>
                </c:pt>
                <c:pt idx="14" formatCode="yyyy">
                  <c:v>45292</c:v>
                </c:pt>
                <c:pt idx="16" formatCode="yyyy">
                  <c:v>45658</c:v>
                </c:pt>
              </c:numCache>
            </c:numRef>
          </c:cat>
          <c:val>
            <c:numRef>
              <c:f>'balance sheet'!$E$3:$E$19</c:f>
              <c:numCache>
                <c:formatCode>General</c:formatCode>
                <c:ptCount val="17"/>
                <c:pt idx="0" formatCode="0.00\x__">
                  <c:v>0.86</c:v>
                </c:pt>
                <c:pt idx="2" formatCode="0.00\x__">
                  <c:v>0.83</c:v>
                </c:pt>
                <c:pt idx="4" formatCode="0.00\x__">
                  <c:v>1.1299999999999999</c:v>
                </c:pt>
                <c:pt idx="6" formatCode="0.00\x__">
                  <c:v>1.18</c:v>
                </c:pt>
                <c:pt idx="8" formatCode="0.00\x__">
                  <c:v>1.29</c:v>
                </c:pt>
                <c:pt idx="10" formatCode="0.00\x__">
                  <c:v>1.31</c:v>
                </c:pt>
                <c:pt idx="12" formatCode="0.00\x__">
                  <c:v>1.45</c:v>
                </c:pt>
                <c:pt idx="14" formatCode="0.00\x__">
                  <c:v>1.69</c:v>
                </c:pt>
                <c:pt idx="16" formatCode="0.00\x__">
                  <c:v>1.87</c:v>
                </c:pt>
              </c:numCache>
            </c:numRef>
          </c:val>
          <c:extLst>
            <c:ext xmlns:c16="http://schemas.microsoft.com/office/drawing/2014/chart" uri="{C3380CC4-5D6E-409C-BE32-E72D297353CC}">
              <c16:uniqueId val="{00000002-FD69-4166-BECA-220752E38AEE}"/>
            </c:ext>
          </c:extLst>
        </c:ser>
        <c:ser>
          <c:idx val="3"/>
          <c:order val="3"/>
          <c:tx>
            <c:strRef>
              <c:f>'balance sheet'!$F$2</c:f>
              <c:strCache>
                <c:ptCount val="1"/>
                <c:pt idx="0">
                  <c:v>l</c:v>
                </c:pt>
              </c:strCache>
            </c:strRef>
          </c:tx>
          <c:spPr>
            <a:solidFill>
              <a:schemeClr val="accent4"/>
            </a:solidFill>
            <a:ln>
              <a:noFill/>
            </a:ln>
            <a:effectLst/>
          </c:spPr>
          <c:invertIfNegative val="0"/>
          <c:cat>
            <c:numRef>
              <c:f>'balance sheet'!$B$3:$B$19</c:f>
              <c:numCache>
                <c:formatCode>General</c:formatCode>
                <c:ptCount val="17"/>
                <c:pt idx="0" formatCode="yyyy">
                  <c:v>42736</c:v>
                </c:pt>
                <c:pt idx="2" formatCode="yyyy">
                  <c:v>43101</c:v>
                </c:pt>
                <c:pt idx="4" formatCode="yyyy">
                  <c:v>43466</c:v>
                </c:pt>
                <c:pt idx="6" formatCode="yyyy">
                  <c:v>43831</c:v>
                </c:pt>
                <c:pt idx="8" formatCode="yyyy">
                  <c:v>44197</c:v>
                </c:pt>
                <c:pt idx="10" formatCode="yyyy">
                  <c:v>44562</c:v>
                </c:pt>
                <c:pt idx="12" formatCode="yyyy">
                  <c:v>44927</c:v>
                </c:pt>
                <c:pt idx="14" formatCode="yyyy">
                  <c:v>45292</c:v>
                </c:pt>
                <c:pt idx="16" formatCode="yyyy">
                  <c:v>45658</c:v>
                </c:pt>
              </c:numCache>
            </c:numRef>
          </c:cat>
          <c:val>
            <c:numRef>
              <c:f>'balance sheet'!$F$3:$F$19</c:f>
              <c:numCache>
                <c:formatCode>General</c:formatCode>
                <c:ptCount val="17"/>
              </c:numCache>
            </c:numRef>
          </c:val>
          <c:extLst>
            <c:ext xmlns:c16="http://schemas.microsoft.com/office/drawing/2014/chart" uri="{C3380CC4-5D6E-409C-BE32-E72D297353CC}">
              <c16:uniqueId val="{00000003-FD69-4166-BECA-220752E38AEE}"/>
            </c:ext>
          </c:extLst>
        </c:ser>
        <c:ser>
          <c:idx val="4"/>
          <c:order val="4"/>
          <c:tx>
            <c:strRef>
              <c:f>'balance sheet'!$G$2</c:f>
              <c:strCache>
                <c:ptCount val="1"/>
                <c:pt idx="0">
                  <c:v>l</c:v>
                </c:pt>
              </c:strCache>
            </c:strRef>
          </c:tx>
          <c:spPr>
            <a:solidFill>
              <a:schemeClr val="accent5"/>
            </a:solidFill>
            <a:ln>
              <a:noFill/>
            </a:ln>
            <a:effectLst/>
          </c:spPr>
          <c:invertIfNegative val="0"/>
          <c:cat>
            <c:numRef>
              <c:f>'balance sheet'!$B$3:$B$19</c:f>
              <c:numCache>
                <c:formatCode>General</c:formatCode>
                <c:ptCount val="17"/>
                <c:pt idx="0" formatCode="yyyy">
                  <c:v>42736</c:v>
                </c:pt>
                <c:pt idx="2" formatCode="yyyy">
                  <c:v>43101</c:v>
                </c:pt>
                <c:pt idx="4" formatCode="yyyy">
                  <c:v>43466</c:v>
                </c:pt>
                <c:pt idx="6" formatCode="yyyy">
                  <c:v>43831</c:v>
                </c:pt>
                <c:pt idx="8" formatCode="yyyy">
                  <c:v>44197</c:v>
                </c:pt>
                <c:pt idx="10" formatCode="yyyy">
                  <c:v>44562</c:v>
                </c:pt>
                <c:pt idx="12" formatCode="yyyy">
                  <c:v>44927</c:v>
                </c:pt>
                <c:pt idx="14" formatCode="yyyy">
                  <c:v>45292</c:v>
                </c:pt>
                <c:pt idx="16" formatCode="yyyy">
                  <c:v>45658</c:v>
                </c:pt>
              </c:numCache>
            </c:numRef>
          </c:cat>
          <c:val>
            <c:numRef>
              <c:f>'balance sheet'!$G$3:$G$19</c:f>
              <c:numCache>
                <c:formatCode>General</c:formatCode>
                <c:ptCount val="17"/>
              </c:numCache>
            </c:numRef>
          </c:val>
          <c:extLst>
            <c:ext xmlns:c16="http://schemas.microsoft.com/office/drawing/2014/chart" uri="{C3380CC4-5D6E-409C-BE32-E72D297353CC}">
              <c16:uniqueId val="{00000004-FD69-4166-BECA-220752E38AEE}"/>
            </c:ext>
          </c:extLst>
        </c:ser>
        <c:ser>
          <c:idx val="5"/>
          <c:order val="5"/>
          <c:tx>
            <c:strRef>
              <c:f>'balance sheet'!$H$2</c:f>
              <c:strCache>
                <c:ptCount val="1"/>
                <c:pt idx="0">
                  <c:v>l</c:v>
                </c:pt>
              </c:strCache>
            </c:strRef>
          </c:tx>
          <c:spPr>
            <a:solidFill>
              <a:schemeClr val="accent6"/>
            </a:solidFill>
            <a:ln>
              <a:noFill/>
            </a:ln>
            <a:effectLst/>
          </c:spPr>
          <c:invertIfNegative val="0"/>
          <c:cat>
            <c:numRef>
              <c:f>'balance sheet'!$B$3:$B$19</c:f>
              <c:numCache>
                <c:formatCode>General</c:formatCode>
                <c:ptCount val="17"/>
                <c:pt idx="0" formatCode="yyyy">
                  <c:v>42736</c:v>
                </c:pt>
                <c:pt idx="2" formatCode="yyyy">
                  <c:v>43101</c:v>
                </c:pt>
                <c:pt idx="4" formatCode="yyyy">
                  <c:v>43466</c:v>
                </c:pt>
                <c:pt idx="6" formatCode="yyyy">
                  <c:v>43831</c:v>
                </c:pt>
                <c:pt idx="8" formatCode="yyyy">
                  <c:v>44197</c:v>
                </c:pt>
                <c:pt idx="10" formatCode="yyyy">
                  <c:v>44562</c:v>
                </c:pt>
                <c:pt idx="12" formatCode="yyyy">
                  <c:v>44927</c:v>
                </c:pt>
                <c:pt idx="14" formatCode="yyyy">
                  <c:v>45292</c:v>
                </c:pt>
                <c:pt idx="16" formatCode="yyyy">
                  <c:v>45658</c:v>
                </c:pt>
              </c:numCache>
            </c:numRef>
          </c:cat>
          <c:val>
            <c:numRef>
              <c:f>'balance sheet'!$H$3:$H$19</c:f>
              <c:numCache>
                <c:formatCode>General</c:formatCode>
                <c:ptCount val="17"/>
              </c:numCache>
            </c:numRef>
          </c:val>
          <c:extLst>
            <c:ext xmlns:c16="http://schemas.microsoft.com/office/drawing/2014/chart" uri="{C3380CC4-5D6E-409C-BE32-E72D297353CC}">
              <c16:uniqueId val="{00000005-FD69-4166-BECA-220752E38AEE}"/>
            </c:ext>
          </c:extLst>
        </c:ser>
        <c:dLbls>
          <c:showLegendKey val="0"/>
          <c:showVal val="0"/>
          <c:showCatName val="0"/>
          <c:showSerName val="0"/>
          <c:showPercent val="0"/>
          <c:showBubbleSize val="0"/>
        </c:dLbls>
        <c:gapWidth val="219"/>
        <c:overlap val="-27"/>
        <c:axId val="-8143920"/>
        <c:axId val="-10417712"/>
      </c:barChart>
      <c:barChart>
        <c:barDir val="col"/>
        <c:grouping val="clustered"/>
        <c:varyColors val="0"/>
        <c:ser>
          <c:idx val="6"/>
          <c:order val="6"/>
          <c:tx>
            <c:strRef>
              <c:f>'balance sheet'!$I$2</c:f>
              <c:strCache>
                <c:ptCount val="1"/>
                <c:pt idx="0">
                  <c:v>r</c:v>
                </c:pt>
              </c:strCache>
            </c:strRef>
          </c:tx>
          <c:spPr>
            <a:solidFill>
              <a:schemeClr val="accent1">
                <a:lumMod val="60000"/>
              </a:schemeClr>
            </a:solidFill>
            <a:ln>
              <a:noFill/>
            </a:ln>
            <a:effectLst/>
          </c:spPr>
          <c:invertIfNegative val="0"/>
          <c:cat>
            <c:numRef>
              <c:f>'balance sheet'!$B$3:$B$19</c:f>
              <c:numCache>
                <c:formatCode>General</c:formatCode>
                <c:ptCount val="17"/>
                <c:pt idx="0" formatCode="yyyy">
                  <c:v>42736</c:v>
                </c:pt>
                <c:pt idx="2" formatCode="yyyy">
                  <c:v>43101</c:v>
                </c:pt>
                <c:pt idx="4" formatCode="yyyy">
                  <c:v>43466</c:v>
                </c:pt>
                <c:pt idx="6" formatCode="yyyy">
                  <c:v>43831</c:v>
                </c:pt>
                <c:pt idx="8" formatCode="yyyy">
                  <c:v>44197</c:v>
                </c:pt>
                <c:pt idx="10" formatCode="yyyy">
                  <c:v>44562</c:v>
                </c:pt>
                <c:pt idx="12" formatCode="yyyy">
                  <c:v>44927</c:v>
                </c:pt>
                <c:pt idx="14" formatCode="yyyy">
                  <c:v>45292</c:v>
                </c:pt>
                <c:pt idx="16" formatCode="yyyy">
                  <c:v>45658</c:v>
                </c:pt>
              </c:numCache>
            </c:numRef>
          </c:cat>
          <c:val>
            <c:numRef>
              <c:f>'balance sheet'!$I$3:$I$19</c:f>
              <c:numCache>
                <c:formatCode>General</c:formatCode>
                <c:ptCount val="17"/>
              </c:numCache>
            </c:numRef>
          </c:val>
          <c:extLst>
            <c:ext xmlns:c16="http://schemas.microsoft.com/office/drawing/2014/chart" uri="{C3380CC4-5D6E-409C-BE32-E72D297353CC}">
              <c16:uniqueId val="{00000006-FD69-4166-BECA-220752E38AEE}"/>
            </c:ext>
          </c:extLst>
        </c:ser>
        <c:ser>
          <c:idx val="7"/>
          <c:order val="7"/>
          <c:tx>
            <c:strRef>
              <c:f>'balance sheet'!$J$2</c:f>
              <c:strCache>
                <c:ptCount val="1"/>
                <c:pt idx="0">
                  <c:v>r</c:v>
                </c:pt>
              </c:strCache>
            </c:strRef>
          </c:tx>
          <c:spPr>
            <a:solidFill>
              <a:schemeClr val="accent2">
                <a:lumMod val="60000"/>
              </a:schemeClr>
            </a:solidFill>
            <a:ln>
              <a:noFill/>
            </a:ln>
            <a:effectLst/>
          </c:spPr>
          <c:invertIfNegative val="0"/>
          <c:cat>
            <c:numRef>
              <c:f>'balance sheet'!$B$3:$B$19</c:f>
              <c:numCache>
                <c:formatCode>General</c:formatCode>
                <c:ptCount val="17"/>
                <c:pt idx="0" formatCode="yyyy">
                  <c:v>42736</c:v>
                </c:pt>
                <c:pt idx="2" formatCode="yyyy">
                  <c:v>43101</c:v>
                </c:pt>
                <c:pt idx="4" formatCode="yyyy">
                  <c:v>43466</c:v>
                </c:pt>
                <c:pt idx="6" formatCode="yyyy">
                  <c:v>43831</c:v>
                </c:pt>
                <c:pt idx="8" formatCode="yyyy">
                  <c:v>44197</c:v>
                </c:pt>
                <c:pt idx="10" formatCode="yyyy">
                  <c:v>44562</c:v>
                </c:pt>
                <c:pt idx="12" formatCode="yyyy">
                  <c:v>44927</c:v>
                </c:pt>
                <c:pt idx="14" formatCode="yyyy">
                  <c:v>45292</c:v>
                </c:pt>
                <c:pt idx="16" formatCode="yyyy">
                  <c:v>45658</c:v>
                </c:pt>
              </c:numCache>
            </c:numRef>
          </c:cat>
          <c:val>
            <c:numRef>
              <c:f>'balance sheet'!$J$3:$J$19</c:f>
              <c:numCache>
                <c:formatCode>General</c:formatCode>
                <c:ptCount val="17"/>
              </c:numCache>
            </c:numRef>
          </c:val>
          <c:extLst>
            <c:ext xmlns:c16="http://schemas.microsoft.com/office/drawing/2014/chart" uri="{C3380CC4-5D6E-409C-BE32-E72D297353CC}">
              <c16:uniqueId val="{00000007-FD69-4166-BECA-220752E38AEE}"/>
            </c:ext>
          </c:extLst>
        </c:ser>
        <c:ser>
          <c:idx val="8"/>
          <c:order val="8"/>
          <c:tx>
            <c:strRef>
              <c:f>'balance sheet'!$K$2</c:f>
              <c:strCache>
                <c:ptCount val="1"/>
                <c:pt idx="0">
                  <c:v>r</c:v>
                </c:pt>
              </c:strCache>
            </c:strRef>
          </c:tx>
          <c:spPr>
            <a:solidFill>
              <a:schemeClr val="accent3">
                <a:lumMod val="60000"/>
              </a:schemeClr>
            </a:solidFill>
            <a:ln>
              <a:noFill/>
            </a:ln>
            <a:effectLst/>
          </c:spPr>
          <c:invertIfNegative val="0"/>
          <c:cat>
            <c:numRef>
              <c:f>'balance sheet'!$B$3:$B$19</c:f>
              <c:numCache>
                <c:formatCode>General</c:formatCode>
                <c:ptCount val="17"/>
                <c:pt idx="0" formatCode="yyyy">
                  <c:v>42736</c:v>
                </c:pt>
                <c:pt idx="2" formatCode="yyyy">
                  <c:v>43101</c:v>
                </c:pt>
                <c:pt idx="4" formatCode="yyyy">
                  <c:v>43466</c:v>
                </c:pt>
                <c:pt idx="6" formatCode="yyyy">
                  <c:v>43831</c:v>
                </c:pt>
                <c:pt idx="8" formatCode="yyyy">
                  <c:v>44197</c:v>
                </c:pt>
                <c:pt idx="10" formatCode="yyyy">
                  <c:v>44562</c:v>
                </c:pt>
                <c:pt idx="12" formatCode="yyyy">
                  <c:v>44927</c:v>
                </c:pt>
                <c:pt idx="14" formatCode="yyyy">
                  <c:v>45292</c:v>
                </c:pt>
                <c:pt idx="16" formatCode="yyyy">
                  <c:v>45658</c:v>
                </c:pt>
              </c:numCache>
            </c:numRef>
          </c:cat>
          <c:val>
            <c:numRef>
              <c:f>'balance sheet'!$K$3:$K$19</c:f>
              <c:numCache>
                <c:formatCode>General</c:formatCode>
                <c:ptCount val="17"/>
              </c:numCache>
            </c:numRef>
          </c:val>
          <c:extLst>
            <c:ext xmlns:c16="http://schemas.microsoft.com/office/drawing/2014/chart" uri="{C3380CC4-5D6E-409C-BE32-E72D297353CC}">
              <c16:uniqueId val="{00000008-FD69-4166-BECA-220752E38AEE}"/>
            </c:ext>
          </c:extLst>
        </c:ser>
        <c:ser>
          <c:idx val="9"/>
          <c:order val="9"/>
          <c:tx>
            <c:strRef>
              <c:f>'balance sheet'!$L$2</c:f>
              <c:strCache>
                <c:ptCount val="1"/>
                <c:pt idx="0">
                  <c:v>r</c:v>
                </c:pt>
              </c:strCache>
            </c:strRef>
          </c:tx>
          <c:spPr>
            <a:solidFill>
              <a:schemeClr val="accent4">
                <a:lumMod val="60000"/>
              </a:schemeClr>
            </a:solidFill>
            <a:ln>
              <a:noFill/>
            </a:ln>
            <a:effectLst/>
          </c:spPr>
          <c:invertIfNegative val="0"/>
          <c:cat>
            <c:numRef>
              <c:f>'balance sheet'!$B$3:$B$19</c:f>
              <c:numCache>
                <c:formatCode>General</c:formatCode>
                <c:ptCount val="17"/>
                <c:pt idx="0" formatCode="yyyy">
                  <c:v>42736</c:v>
                </c:pt>
                <c:pt idx="2" formatCode="yyyy">
                  <c:v>43101</c:v>
                </c:pt>
                <c:pt idx="4" formatCode="yyyy">
                  <c:v>43466</c:v>
                </c:pt>
                <c:pt idx="6" formatCode="yyyy">
                  <c:v>43831</c:v>
                </c:pt>
                <c:pt idx="8" formatCode="yyyy">
                  <c:v>44197</c:v>
                </c:pt>
                <c:pt idx="10" formatCode="yyyy">
                  <c:v>44562</c:v>
                </c:pt>
                <c:pt idx="12" formatCode="yyyy">
                  <c:v>44927</c:v>
                </c:pt>
                <c:pt idx="14" formatCode="yyyy">
                  <c:v>45292</c:v>
                </c:pt>
                <c:pt idx="16" formatCode="yyyy">
                  <c:v>45658</c:v>
                </c:pt>
              </c:numCache>
            </c:numRef>
          </c:cat>
          <c:val>
            <c:numRef>
              <c:f>'balance sheet'!$L$3:$L$19</c:f>
              <c:numCache>
                <c:formatCode>General</c:formatCode>
                <c:ptCount val="17"/>
              </c:numCache>
            </c:numRef>
          </c:val>
          <c:extLst>
            <c:ext xmlns:c16="http://schemas.microsoft.com/office/drawing/2014/chart" uri="{C3380CC4-5D6E-409C-BE32-E72D297353CC}">
              <c16:uniqueId val="{00000009-FD69-4166-BECA-220752E38AEE}"/>
            </c:ext>
          </c:extLst>
        </c:ser>
        <c:ser>
          <c:idx val="10"/>
          <c:order val="10"/>
          <c:tx>
            <c:strRef>
              <c:f>'balance sheet'!$M$2</c:f>
              <c:strCache>
                <c:ptCount val="1"/>
                <c:pt idx="0">
                  <c:v>r</c:v>
                </c:pt>
              </c:strCache>
            </c:strRef>
          </c:tx>
          <c:spPr>
            <a:solidFill>
              <a:schemeClr val="accent5">
                <a:lumMod val="60000"/>
              </a:schemeClr>
            </a:solidFill>
            <a:ln>
              <a:noFill/>
            </a:ln>
            <a:effectLst/>
          </c:spPr>
          <c:invertIfNegative val="0"/>
          <c:cat>
            <c:numRef>
              <c:f>'balance sheet'!$B$3:$B$19</c:f>
              <c:numCache>
                <c:formatCode>General</c:formatCode>
                <c:ptCount val="17"/>
                <c:pt idx="0" formatCode="yyyy">
                  <c:v>42736</c:v>
                </c:pt>
                <c:pt idx="2" formatCode="yyyy">
                  <c:v>43101</c:v>
                </c:pt>
                <c:pt idx="4" formatCode="yyyy">
                  <c:v>43466</c:v>
                </c:pt>
                <c:pt idx="6" formatCode="yyyy">
                  <c:v>43831</c:v>
                </c:pt>
                <c:pt idx="8" formatCode="yyyy">
                  <c:v>44197</c:v>
                </c:pt>
                <c:pt idx="10" formatCode="yyyy">
                  <c:v>44562</c:v>
                </c:pt>
                <c:pt idx="12" formatCode="yyyy">
                  <c:v>44927</c:v>
                </c:pt>
                <c:pt idx="14" formatCode="yyyy">
                  <c:v>45292</c:v>
                </c:pt>
                <c:pt idx="16" formatCode="yyyy">
                  <c:v>45658</c:v>
                </c:pt>
              </c:numCache>
            </c:numRef>
          </c:cat>
          <c:val>
            <c:numRef>
              <c:f>'balance sheet'!$M$3:$M$19</c:f>
              <c:numCache>
                <c:formatCode>General</c:formatCode>
                <c:ptCount val="17"/>
              </c:numCache>
            </c:numRef>
          </c:val>
          <c:extLst>
            <c:ext xmlns:c16="http://schemas.microsoft.com/office/drawing/2014/chart" uri="{C3380CC4-5D6E-409C-BE32-E72D297353CC}">
              <c16:uniqueId val="{0000000A-FD69-4166-BECA-220752E38AEE}"/>
            </c:ext>
          </c:extLst>
        </c:ser>
        <c:ser>
          <c:idx val="11"/>
          <c:order val="11"/>
          <c:tx>
            <c:strRef>
              <c:f>'balance sheet'!$N$2</c:f>
              <c:strCache>
                <c:ptCount val="1"/>
                <c:pt idx="0">
                  <c:v>Total Debt / Total Assets</c:v>
                </c:pt>
              </c:strCache>
            </c:strRef>
          </c:tx>
          <c:spPr>
            <a:solidFill>
              <a:schemeClr val="bg1">
                <a:lumMod val="95000"/>
              </a:schemeClr>
            </a:solidFill>
            <a:ln>
              <a:solidFill>
                <a:schemeClr val="tx1"/>
              </a:solidFill>
            </a:ln>
            <a:effectLst/>
          </c:spPr>
          <c:invertIfNegative val="0"/>
          <c:cat>
            <c:numRef>
              <c:f>'balance sheet'!$B$3:$B$19</c:f>
              <c:numCache>
                <c:formatCode>General</c:formatCode>
                <c:ptCount val="17"/>
                <c:pt idx="0" formatCode="yyyy">
                  <c:v>42736</c:v>
                </c:pt>
                <c:pt idx="2" formatCode="yyyy">
                  <c:v>43101</c:v>
                </c:pt>
                <c:pt idx="4" formatCode="yyyy">
                  <c:v>43466</c:v>
                </c:pt>
                <c:pt idx="6" formatCode="yyyy">
                  <c:v>43831</c:v>
                </c:pt>
                <c:pt idx="8" formatCode="yyyy">
                  <c:v>44197</c:v>
                </c:pt>
                <c:pt idx="10" formatCode="yyyy">
                  <c:v>44562</c:v>
                </c:pt>
                <c:pt idx="12" formatCode="yyyy">
                  <c:v>44927</c:v>
                </c:pt>
                <c:pt idx="14" formatCode="yyyy">
                  <c:v>45292</c:v>
                </c:pt>
                <c:pt idx="16" formatCode="yyyy">
                  <c:v>45658</c:v>
                </c:pt>
              </c:numCache>
            </c:numRef>
          </c:cat>
          <c:val>
            <c:numRef>
              <c:f>'balance sheet'!$N$3:$N$19</c:f>
              <c:numCache>
                <c:formatCode>General</c:formatCode>
                <c:ptCount val="17"/>
                <c:pt idx="0" formatCode="0.00\x__">
                  <c:v>35.65</c:v>
                </c:pt>
                <c:pt idx="2" formatCode="0.00\x__">
                  <c:v>40.26</c:v>
                </c:pt>
                <c:pt idx="4" formatCode="0.00\x__">
                  <c:v>39.11</c:v>
                </c:pt>
                <c:pt idx="6" formatCode="0.00\x__">
                  <c:v>38.6</c:v>
                </c:pt>
                <c:pt idx="8" formatCode="0.00\x__">
                  <c:v>36.17</c:v>
                </c:pt>
                <c:pt idx="10" formatCode="0.00\x__">
                  <c:v>30.78</c:v>
                </c:pt>
                <c:pt idx="12" formatCode="0.00\x__">
                  <c:v>26.46</c:v>
                </c:pt>
                <c:pt idx="14" formatCode="0.00\x__">
                  <c:v>24.01</c:v>
                </c:pt>
                <c:pt idx="16" formatCode="0.00\x__">
                  <c:v>19.489999999999981</c:v>
                </c:pt>
              </c:numCache>
            </c:numRef>
          </c:val>
          <c:extLst>
            <c:ext xmlns:c16="http://schemas.microsoft.com/office/drawing/2014/chart" uri="{C3380CC4-5D6E-409C-BE32-E72D297353CC}">
              <c16:uniqueId val="{0000000B-FD69-4166-BECA-220752E38AEE}"/>
            </c:ext>
          </c:extLst>
        </c:ser>
        <c:ser>
          <c:idx val="12"/>
          <c:order val="12"/>
          <c:tx>
            <c:strRef>
              <c:f>'balance sheet'!$O$2</c:f>
              <c:strCache>
                <c:ptCount val="1"/>
                <c:pt idx="0">
                  <c:v>Net Debt / Capital</c:v>
                </c:pt>
              </c:strCache>
            </c:strRef>
          </c:tx>
          <c:spPr>
            <a:solidFill>
              <a:srgbClr val="CCCCCC"/>
            </a:solidFill>
            <a:ln>
              <a:noFill/>
            </a:ln>
            <a:effectLst/>
          </c:spPr>
          <c:invertIfNegative val="0"/>
          <c:cat>
            <c:numRef>
              <c:f>'balance sheet'!$B$3:$B$19</c:f>
              <c:numCache>
                <c:formatCode>General</c:formatCode>
                <c:ptCount val="17"/>
                <c:pt idx="0" formatCode="yyyy">
                  <c:v>42736</c:v>
                </c:pt>
                <c:pt idx="2" formatCode="yyyy">
                  <c:v>43101</c:v>
                </c:pt>
                <c:pt idx="4" formatCode="yyyy">
                  <c:v>43466</c:v>
                </c:pt>
                <c:pt idx="6" formatCode="yyyy">
                  <c:v>43831</c:v>
                </c:pt>
                <c:pt idx="8" formatCode="yyyy">
                  <c:v>44197</c:v>
                </c:pt>
                <c:pt idx="10" formatCode="yyyy">
                  <c:v>44562</c:v>
                </c:pt>
                <c:pt idx="12" formatCode="yyyy">
                  <c:v>44927</c:v>
                </c:pt>
                <c:pt idx="14" formatCode="yyyy">
                  <c:v>45292</c:v>
                </c:pt>
                <c:pt idx="16" formatCode="yyyy">
                  <c:v>45658</c:v>
                </c:pt>
              </c:numCache>
            </c:numRef>
          </c:cat>
          <c:val>
            <c:numRef>
              <c:f>'balance sheet'!$O$3:$O$19</c:f>
              <c:numCache>
                <c:formatCode>General</c:formatCode>
                <c:ptCount val="17"/>
                <c:pt idx="0" formatCode="0.00\x__">
                  <c:v>43.21</c:v>
                </c:pt>
                <c:pt idx="2" formatCode="0.00\x__">
                  <c:v>45.32</c:v>
                </c:pt>
                <c:pt idx="4" formatCode="0.00\x__">
                  <c:v>33.22</c:v>
                </c:pt>
                <c:pt idx="6" formatCode="0.00\x__">
                  <c:v>30.05</c:v>
                </c:pt>
                <c:pt idx="8" formatCode="0.00\x__">
                  <c:v>19.93</c:v>
                </c:pt>
                <c:pt idx="10" formatCode="0.00\x__">
                  <c:v>7.74</c:v>
                </c:pt>
                <c:pt idx="12" formatCode="0.00\x__">
                  <c:v>-7.97</c:v>
                </c:pt>
                <c:pt idx="14" formatCode="0.00\x__">
                  <c:v>-23.89</c:v>
                </c:pt>
                <c:pt idx="16" formatCode="0.00\x__">
                  <c:v>-40.090000000000003</c:v>
                </c:pt>
              </c:numCache>
            </c:numRef>
          </c:val>
          <c:extLst>
            <c:ext xmlns:c16="http://schemas.microsoft.com/office/drawing/2014/chart" uri="{C3380CC4-5D6E-409C-BE32-E72D297353CC}">
              <c16:uniqueId val="{0000000C-FD69-4166-BECA-220752E38AEE}"/>
            </c:ext>
          </c:extLst>
        </c:ser>
        <c:ser>
          <c:idx val="13"/>
          <c:order val="13"/>
          <c:tx>
            <c:strRef>
              <c:f>'balance sheet'!$P$2</c:f>
              <c:strCache>
                <c:ptCount val="1"/>
                <c:pt idx="0">
                  <c:v>Total Debt / Book Value Capital</c:v>
                </c:pt>
              </c:strCache>
            </c:strRef>
          </c:tx>
          <c:spPr>
            <a:solidFill>
              <a:srgbClr val="969696"/>
            </a:solidFill>
            <a:ln>
              <a:noFill/>
            </a:ln>
            <a:effectLst/>
          </c:spPr>
          <c:invertIfNegative val="0"/>
          <c:cat>
            <c:numRef>
              <c:f>'balance sheet'!$B$3:$B$19</c:f>
              <c:numCache>
                <c:formatCode>General</c:formatCode>
                <c:ptCount val="17"/>
                <c:pt idx="0" formatCode="yyyy">
                  <c:v>42736</c:v>
                </c:pt>
                <c:pt idx="2" formatCode="yyyy">
                  <c:v>43101</c:v>
                </c:pt>
                <c:pt idx="4" formatCode="yyyy">
                  <c:v>43466</c:v>
                </c:pt>
                <c:pt idx="6" formatCode="yyyy">
                  <c:v>43831</c:v>
                </c:pt>
                <c:pt idx="8" formatCode="yyyy">
                  <c:v>44197</c:v>
                </c:pt>
                <c:pt idx="10" formatCode="yyyy">
                  <c:v>44562</c:v>
                </c:pt>
                <c:pt idx="12" formatCode="yyyy">
                  <c:v>44927</c:v>
                </c:pt>
                <c:pt idx="14" formatCode="yyyy">
                  <c:v>45292</c:v>
                </c:pt>
                <c:pt idx="16" formatCode="yyyy">
                  <c:v>45658</c:v>
                </c:pt>
              </c:numCache>
            </c:numRef>
          </c:cat>
          <c:val>
            <c:numRef>
              <c:f>'balance sheet'!$P$3:$P$19</c:f>
              <c:numCache>
                <c:formatCode>General</c:formatCode>
                <c:ptCount val="17"/>
                <c:pt idx="0" formatCode="0.00\x__">
                  <c:v>64.459999999999994</c:v>
                </c:pt>
                <c:pt idx="2" formatCode="0.00\x__">
                  <c:v>65.47</c:v>
                </c:pt>
                <c:pt idx="4" formatCode="0.00\x__">
                  <c:v>62.33</c:v>
                </c:pt>
                <c:pt idx="6" formatCode="0.00\x__">
                  <c:v>60.41</c:v>
                </c:pt>
                <c:pt idx="8" formatCode="0.00\x__">
                  <c:v>57.59</c:v>
                </c:pt>
                <c:pt idx="10" formatCode="0.00\x__">
                  <c:v>50.46</c:v>
                </c:pt>
                <c:pt idx="12" formatCode="0.00\x__">
                  <c:v>43.46</c:v>
                </c:pt>
                <c:pt idx="14" formatCode="0.00\x__">
                  <c:v>38.549999999999997</c:v>
                </c:pt>
                <c:pt idx="16" formatCode="0.00\x__">
                  <c:v>30.91</c:v>
                </c:pt>
              </c:numCache>
            </c:numRef>
          </c:val>
          <c:extLst>
            <c:ext xmlns:c16="http://schemas.microsoft.com/office/drawing/2014/chart" uri="{C3380CC4-5D6E-409C-BE32-E72D297353CC}">
              <c16:uniqueId val="{0000000D-FD69-4166-BECA-220752E38AEE}"/>
            </c:ext>
          </c:extLst>
        </c:ser>
        <c:ser>
          <c:idx val="14"/>
          <c:order val="14"/>
          <c:tx>
            <c:strRef>
              <c:f>'balance sheet'!$Q$2</c:f>
              <c:strCache>
                <c:ptCount val="1"/>
                <c:pt idx="0">
                  <c:v>Net Debt / Equity</c:v>
                </c:pt>
              </c:strCache>
            </c:strRef>
          </c:tx>
          <c:spPr>
            <a:solidFill>
              <a:srgbClr val="191919">
                <a:alpha val="74000"/>
              </a:srgbClr>
            </a:solidFill>
            <a:ln>
              <a:noFill/>
            </a:ln>
            <a:effectLst/>
          </c:spPr>
          <c:invertIfNegative val="0"/>
          <c:cat>
            <c:numRef>
              <c:f>'balance sheet'!$B$3:$B$19</c:f>
              <c:numCache>
                <c:formatCode>General</c:formatCode>
                <c:ptCount val="17"/>
                <c:pt idx="0" formatCode="yyyy">
                  <c:v>42736</c:v>
                </c:pt>
                <c:pt idx="2" formatCode="yyyy">
                  <c:v>43101</c:v>
                </c:pt>
                <c:pt idx="4" formatCode="yyyy">
                  <c:v>43466</c:v>
                </c:pt>
                <c:pt idx="6" formatCode="yyyy">
                  <c:v>43831</c:v>
                </c:pt>
                <c:pt idx="8" formatCode="yyyy">
                  <c:v>44197</c:v>
                </c:pt>
                <c:pt idx="10" formatCode="yyyy">
                  <c:v>44562</c:v>
                </c:pt>
                <c:pt idx="12" formatCode="yyyy">
                  <c:v>44927</c:v>
                </c:pt>
                <c:pt idx="14" formatCode="yyyy">
                  <c:v>45292</c:v>
                </c:pt>
                <c:pt idx="16" formatCode="yyyy">
                  <c:v>45658</c:v>
                </c:pt>
              </c:numCache>
            </c:numRef>
          </c:cat>
          <c:val>
            <c:numRef>
              <c:f>'balance sheet'!$Q$3:$Q$19</c:f>
              <c:numCache>
                <c:formatCode>General</c:formatCode>
                <c:ptCount val="17"/>
                <c:pt idx="0" formatCode="0.00\x__">
                  <c:v>121.57</c:v>
                </c:pt>
                <c:pt idx="2" formatCode="0.00\x__">
                  <c:v>131.25</c:v>
                </c:pt>
                <c:pt idx="4" formatCode="0.00\x__">
                  <c:v>88.179999999999978</c:v>
                </c:pt>
                <c:pt idx="6" formatCode="0.00\x__">
                  <c:v>75.89</c:v>
                </c:pt>
                <c:pt idx="8" formatCode="0.00\x__">
                  <c:v>47</c:v>
                </c:pt>
                <c:pt idx="10" formatCode="0.00\x__">
                  <c:v>15.62</c:v>
                </c:pt>
                <c:pt idx="12" formatCode="0.00\x__">
                  <c:v>-14.09</c:v>
                </c:pt>
                <c:pt idx="14" formatCode="0.00\x__">
                  <c:v>-38.880000000000003</c:v>
                </c:pt>
                <c:pt idx="16" formatCode="0.00\x__">
                  <c:v>-58.02</c:v>
                </c:pt>
              </c:numCache>
            </c:numRef>
          </c:val>
          <c:extLst>
            <c:ext xmlns:c16="http://schemas.microsoft.com/office/drawing/2014/chart" uri="{C3380CC4-5D6E-409C-BE32-E72D297353CC}">
              <c16:uniqueId val="{0000000E-FD69-4166-BECA-220752E38AEE}"/>
            </c:ext>
          </c:extLst>
        </c:ser>
        <c:ser>
          <c:idx val="15"/>
          <c:order val="15"/>
          <c:tx>
            <c:strRef>
              <c:f>'balance sheet'!$R$2</c:f>
              <c:strCache>
                <c:ptCount val="1"/>
                <c:pt idx="0">
                  <c:v>Total Debt / Book Value Equity</c:v>
                </c:pt>
              </c:strCache>
            </c:strRef>
          </c:tx>
          <c:spPr>
            <a:solidFill>
              <a:schemeClr val="tx1"/>
            </a:solidFill>
            <a:ln>
              <a:noFill/>
            </a:ln>
            <a:effectLst/>
          </c:spPr>
          <c:invertIfNegative val="0"/>
          <c:cat>
            <c:numRef>
              <c:f>'balance sheet'!$B$3:$B$19</c:f>
              <c:numCache>
                <c:formatCode>General</c:formatCode>
                <c:ptCount val="17"/>
                <c:pt idx="0" formatCode="yyyy">
                  <c:v>42736</c:v>
                </c:pt>
                <c:pt idx="2" formatCode="yyyy">
                  <c:v>43101</c:v>
                </c:pt>
                <c:pt idx="4" formatCode="yyyy">
                  <c:v>43466</c:v>
                </c:pt>
                <c:pt idx="6" formatCode="yyyy">
                  <c:v>43831</c:v>
                </c:pt>
                <c:pt idx="8" formatCode="yyyy">
                  <c:v>44197</c:v>
                </c:pt>
                <c:pt idx="10" formatCode="yyyy">
                  <c:v>44562</c:v>
                </c:pt>
                <c:pt idx="12" formatCode="yyyy">
                  <c:v>44927</c:v>
                </c:pt>
                <c:pt idx="14" formatCode="yyyy">
                  <c:v>45292</c:v>
                </c:pt>
                <c:pt idx="16" formatCode="yyyy">
                  <c:v>45658</c:v>
                </c:pt>
              </c:numCache>
            </c:numRef>
          </c:cat>
          <c:val>
            <c:numRef>
              <c:f>'balance sheet'!$R$3:$R$19</c:f>
              <c:numCache>
                <c:formatCode>General</c:formatCode>
                <c:ptCount val="17"/>
                <c:pt idx="0" formatCode="0.00\x__">
                  <c:v>181.37</c:v>
                </c:pt>
                <c:pt idx="2" formatCode="0.00\x__">
                  <c:v>189.64</c:v>
                </c:pt>
                <c:pt idx="4" formatCode="0.00\x__">
                  <c:v>165.46</c:v>
                </c:pt>
                <c:pt idx="6" formatCode="0.00\x__">
                  <c:v>152.59</c:v>
                </c:pt>
                <c:pt idx="8" formatCode="0.00\x__">
                  <c:v>135.82</c:v>
                </c:pt>
                <c:pt idx="10" formatCode="0.00\x__">
                  <c:v>101.84</c:v>
                </c:pt>
                <c:pt idx="12" formatCode="0.00\x__">
                  <c:v>76.87</c:v>
                </c:pt>
                <c:pt idx="14" formatCode="0.00\x__">
                  <c:v>62.74</c:v>
                </c:pt>
                <c:pt idx="16" formatCode="0.00\x__">
                  <c:v>44.73</c:v>
                </c:pt>
              </c:numCache>
            </c:numRef>
          </c:val>
          <c:extLst>
            <c:ext xmlns:c16="http://schemas.microsoft.com/office/drawing/2014/chart" uri="{C3380CC4-5D6E-409C-BE32-E72D297353CC}">
              <c16:uniqueId val="{0000000F-FD69-4166-BECA-220752E38AEE}"/>
            </c:ext>
          </c:extLst>
        </c:ser>
        <c:dLbls>
          <c:showLegendKey val="0"/>
          <c:showVal val="0"/>
          <c:showCatName val="0"/>
          <c:showSerName val="0"/>
          <c:showPercent val="0"/>
          <c:showBubbleSize val="0"/>
        </c:dLbls>
        <c:gapWidth val="219"/>
        <c:overlap val="-27"/>
        <c:axId val="-7725040"/>
        <c:axId val="-10447056"/>
      </c:barChart>
      <c:dateAx>
        <c:axId val="-8143920"/>
        <c:scaling>
          <c:orientation val="minMax"/>
        </c:scaling>
        <c:delete val="0"/>
        <c:axPos val="b"/>
        <c:numFmt formatCode="yyyy" sourceLinked="1"/>
        <c:majorTickMark val="out"/>
        <c:minorTickMark val="none"/>
        <c:tickLblPos val="nextTo"/>
        <c:spPr>
          <a:noFill/>
          <a:ln w="1587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10417712"/>
        <c:crosses val="autoZero"/>
        <c:auto val="1"/>
        <c:lblOffset val="100"/>
        <c:baseTimeUnit val="years"/>
      </c:dateAx>
      <c:valAx>
        <c:axId val="-10417712"/>
        <c:scaling>
          <c:orientation val="minMax"/>
        </c:scaling>
        <c:delete val="0"/>
        <c:axPos val="l"/>
        <c:majorGridlines>
          <c:spPr>
            <a:ln w="9525" cap="flat" cmpd="sng" algn="ctr">
              <a:noFill/>
              <a:round/>
            </a:ln>
            <a:effectLst/>
          </c:spPr>
        </c:majorGridlines>
        <c:numFmt formatCode="0.00\x__"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8143920"/>
        <c:crosses val="autoZero"/>
        <c:crossBetween val="between"/>
      </c:valAx>
      <c:valAx>
        <c:axId val="-10447056"/>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7725040"/>
        <c:crosses val="max"/>
        <c:crossBetween val="between"/>
      </c:valAx>
      <c:dateAx>
        <c:axId val="-7725040"/>
        <c:scaling>
          <c:orientation val="minMax"/>
        </c:scaling>
        <c:delete val="1"/>
        <c:axPos val="b"/>
        <c:numFmt formatCode="yyyy" sourceLinked="1"/>
        <c:majorTickMark val="out"/>
        <c:minorTickMark val="none"/>
        <c:tickLblPos val="nextTo"/>
        <c:crossAx val="-10447056"/>
        <c:crosses val="autoZero"/>
        <c:auto val="1"/>
        <c:lblOffset val="100"/>
        <c:baseTimeUnit val="years"/>
      </c:dateAx>
      <c:spPr>
        <a:noFill/>
        <a:ln>
          <a:noFill/>
        </a:ln>
        <a:effectLst/>
      </c:spPr>
    </c:plotArea>
    <c:plotVisOnly val="1"/>
    <c:dispBlanksAs val="gap"/>
    <c:showDLblsOverMax val="0"/>
  </c:chart>
  <c:spPr>
    <a:noFill/>
    <a:ln>
      <a:noFill/>
    </a:ln>
    <a:effectLst/>
  </c:spPr>
  <c:txPr>
    <a:bodyPr/>
    <a:lstStyle/>
    <a:p>
      <a:pPr>
        <a:defRPr sz="1100"/>
      </a:pPr>
      <a:endParaRPr lang="en-US"/>
    </a:p>
  </c:txPr>
  <c:externalData r:id="rId4">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7.9159510150397502E-2"/>
          <c:y val="3.4068237226729498E-2"/>
          <c:w val="0.890368216305645"/>
          <c:h val="0.664406866530595"/>
        </c:manualLayout>
      </c:layout>
      <c:areaChart>
        <c:grouping val="stacked"/>
        <c:varyColors val="0"/>
        <c:ser>
          <c:idx val="1"/>
          <c:order val="1"/>
          <c:tx>
            <c:strRef>
              <c:f>Sheet3!$B$5</c:f>
              <c:strCache>
                <c:ptCount val="1"/>
                <c:pt idx="0">
                  <c:v>Min</c:v>
                </c:pt>
              </c:strCache>
            </c:strRef>
          </c:tx>
          <c:spPr>
            <a:noFill/>
            <a:ln>
              <a:noFill/>
            </a:ln>
            <a:effectLst/>
          </c:spPr>
          <c:cat>
            <c:numRef>
              <c:f>Sheet3!$C$3:$NU$3</c:f>
              <c:numCache>
                <c:formatCode>mmmm\,yyyy</c:formatCode>
                <c:ptCount val="383"/>
                <c:pt idx="0">
                  <c:v>41642</c:v>
                </c:pt>
                <c:pt idx="1">
                  <c:v>41649</c:v>
                </c:pt>
                <c:pt idx="2">
                  <c:v>41656</c:v>
                </c:pt>
                <c:pt idx="3">
                  <c:v>41663</c:v>
                </c:pt>
                <c:pt idx="4">
                  <c:v>41670</c:v>
                </c:pt>
                <c:pt idx="5">
                  <c:v>41677</c:v>
                </c:pt>
                <c:pt idx="6">
                  <c:v>41684</c:v>
                </c:pt>
                <c:pt idx="7">
                  <c:v>41691</c:v>
                </c:pt>
                <c:pt idx="8">
                  <c:v>41698</c:v>
                </c:pt>
                <c:pt idx="9">
                  <c:v>41705</c:v>
                </c:pt>
                <c:pt idx="10">
                  <c:v>41712</c:v>
                </c:pt>
                <c:pt idx="11">
                  <c:v>41719</c:v>
                </c:pt>
                <c:pt idx="12">
                  <c:v>41726</c:v>
                </c:pt>
                <c:pt idx="13">
                  <c:v>41733</c:v>
                </c:pt>
                <c:pt idx="14">
                  <c:v>41740</c:v>
                </c:pt>
                <c:pt idx="15">
                  <c:v>41747</c:v>
                </c:pt>
                <c:pt idx="16">
                  <c:v>41754</c:v>
                </c:pt>
                <c:pt idx="17">
                  <c:v>41761</c:v>
                </c:pt>
                <c:pt idx="18">
                  <c:v>41768</c:v>
                </c:pt>
                <c:pt idx="19">
                  <c:v>41775</c:v>
                </c:pt>
                <c:pt idx="20">
                  <c:v>41782</c:v>
                </c:pt>
                <c:pt idx="21">
                  <c:v>41789</c:v>
                </c:pt>
                <c:pt idx="22">
                  <c:v>41796</c:v>
                </c:pt>
                <c:pt idx="23">
                  <c:v>41803</c:v>
                </c:pt>
                <c:pt idx="24">
                  <c:v>41810</c:v>
                </c:pt>
                <c:pt idx="25">
                  <c:v>41817</c:v>
                </c:pt>
                <c:pt idx="26">
                  <c:v>41824</c:v>
                </c:pt>
                <c:pt idx="27">
                  <c:v>41831</c:v>
                </c:pt>
                <c:pt idx="28">
                  <c:v>41838</c:v>
                </c:pt>
                <c:pt idx="29">
                  <c:v>41845</c:v>
                </c:pt>
                <c:pt idx="30">
                  <c:v>41852</c:v>
                </c:pt>
                <c:pt idx="31">
                  <c:v>41859</c:v>
                </c:pt>
                <c:pt idx="32">
                  <c:v>41866</c:v>
                </c:pt>
                <c:pt idx="33">
                  <c:v>41873</c:v>
                </c:pt>
                <c:pt idx="34">
                  <c:v>41880</c:v>
                </c:pt>
                <c:pt idx="35">
                  <c:v>41887</c:v>
                </c:pt>
                <c:pt idx="36">
                  <c:v>41894</c:v>
                </c:pt>
                <c:pt idx="37">
                  <c:v>41901</c:v>
                </c:pt>
                <c:pt idx="38">
                  <c:v>41908</c:v>
                </c:pt>
                <c:pt idx="39">
                  <c:v>41915</c:v>
                </c:pt>
                <c:pt idx="40">
                  <c:v>41922</c:v>
                </c:pt>
                <c:pt idx="41">
                  <c:v>41929</c:v>
                </c:pt>
                <c:pt idx="42">
                  <c:v>41936</c:v>
                </c:pt>
                <c:pt idx="43">
                  <c:v>41943</c:v>
                </c:pt>
                <c:pt idx="44">
                  <c:v>41950</c:v>
                </c:pt>
                <c:pt idx="45">
                  <c:v>41957</c:v>
                </c:pt>
                <c:pt idx="46">
                  <c:v>41964</c:v>
                </c:pt>
                <c:pt idx="47">
                  <c:v>41971</c:v>
                </c:pt>
                <c:pt idx="48">
                  <c:v>41978</c:v>
                </c:pt>
                <c:pt idx="49">
                  <c:v>41985</c:v>
                </c:pt>
                <c:pt idx="50">
                  <c:v>41992</c:v>
                </c:pt>
                <c:pt idx="51">
                  <c:v>41999</c:v>
                </c:pt>
                <c:pt idx="52">
                  <c:v>42006</c:v>
                </c:pt>
                <c:pt idx="53">
                  <c:v>42013</c:v>
                </c:pt>
                <c:pt idx="54">
                  <c:v>42020</c:v>
                </c:pt>
                <c:pt idx="55">
                  <c:v>42027</c:v>
                </c:pt>
                <c:pt idx="56">
                  <c:v>42034</c:v>
                </c:pt>
                <c:pt idx="57">
                  <c:v>42041</c:v>
                </c:pt>
                <c:pt idx="58">
                  <c:v>42048</c:v>
                </c:pt>
                <c:pt idx="59">
                  <c:v>42055</c:v>
                </c:pt>
                <c:pt idx="60">
                  <c:v>42062</c:v>
                </c:pt>
                <c:pt idx="61">
                  <c:v>42069</c:v>
                </c:pt>
                <c:pt idx="62">
                  <c:v>42076</c:v>
                </c:pt>
                <c:pt idx="63">
                  <c:v>42083</c:v>
                </c:pt>
                <c:pt idx="64">
                  <c:v>42090</c:v>
                </c:pt>
                <c:pt idx="65">
                  <c:v>42097</c:v>
                </c:pt>
                <c:pt idx="66">
                  <c:v>42104</c:v>
                </c:pt>
                <c:pt idx="67">
                  <c:v>42111</c:v>
                </c:pt>
                <c:pt idx="68">
                  <c:v>42118</c:v>
                </c:pt>
                <c:pt idx="69">
                  <c:v>42125</c:v>
                </c:pt>
                <c:pt idx="70">
                  <c:v>42132</c:v>
                </c:pt>
                <c:pt idx="71">
                  <c:v>42139</c:v>
                </c:pt>
                <c:pt idx="72">
                  <c:v>42146</c:v>
                </c:pt>
                <c:pt idx="73">
                  <c:v>42153</c:v>
                </c:pt>
                <c:pt idx="74">
                  <c:v>42160</c:v>
                </c:pt>
                <c:pt idx="75">
                  <c:v>42167</c:v>
                </c:pt>
                <c:pt idx="76">
                  <c:v>42174</c:v>
                </c:pt>
                <c:pt idx="77">
                  <c:v>42181</c:v>
                </c:pt>
                <c:pt idx="78">
                  <c:v>42188</c:v>
                </c:pt>
                <c:pt idx="79">
                  <c:v>42195</c:v>
                </c:pt>
                <c:pt idx="80">
                  <c:v>42202</c:v>
                </c:pt>
                <c:pt idx="81">
                  <c:v>42209</c:v>
                </c:pt>
                <c:pt idx="82">
                  <c:v>42216</c:v>
                </c:pt>
                <c:pt idx="83">
                  <c:v>42223</c:v>
                </c:pt>
                <c:pt idx="84">
                  <c:v>42230</c:v>
                </c:pt>
                <c:pt idx="85">
                  <c:v>42237</c:v>
                </c:pt>
                <c:pt idx="86">
                  <c:v>42244</c:v>
                </c:pt>
                <c:pt idx="87">
                  <c:v>42251</c:v>
                </c:pt>
                <c:pt idx="88">
                  <c:v>42258</c:v>
                </c:pt>
                <c:pt idx="89">
                  <c:v>42265</c:v>
                </c:pt>
                <c:pt idx="90">
                  <c:v>42272</c:v>
                </c:pt>
                <c:pt idx="91">
                  <c:v>42279</c:v>
                </c:pt>
                <c:pt idx="92">
                  <c:v>42286</c:v>
                </c:pt>
                <c:pt idx="93">
                  <c:v>42293</c:v>
                </c:pt>
                <c:pt idx="94">
                  <c:v>42300</c:v>
                </c:pt>
                <c:pt idx="95">
                  <c:v>42307</c:v>
                </c:pt>
                <c:pt idx="96">
                  <c:v>42314</c:v>
                </c:pt>
                <c:pt idx="97">
                  <c:v>42321</c:v>
                </c:pt>
                <c:pt idx="98">
                  <c:v>42328</c:v>
                </c:pt>
                <c:pt idx="99">
                  <c:v>42335</c:v>
                </c:pt>
                <c:pt idx="100">
                  <c:v>42342</c:v>
                </c:pt>
                <c:pt idx="101">
                  <c:v>42349</c:v>
                </c:pt>
                <c:pt idx="102">
                  <c:v>42356</c:v>
                </c:pt>
                <c:pt idx="103">
                  <c:v>42363</c:v>
                </c:pt>
                <c:pt idx="104">
                  <c:v>42370</c:v>
                </c:pt>
                <c:pt idx="105">
                  <c:v>42377</c:v>
                </c:pt>
                <c:pt idx="106">
                  <c:v>42384</c:v>
                </c:pt>
                <c:pt idx="107">
                  <c:v>42391</c:v>
                </c:pt>
                <c:pt idx="108">
                  <c:v>42398</c:v>
                </c:pt>
                <c:pt idx="109">
                  <c:v>42405</c:v>
                </c:pt>
                <c:pt idx="110">
                  <c:v>42412</c:v>
                </c:pt>
                <c:pt idx="111">
                  <c:v>42419</c:v>
                </c:pt>
                <c:pt idx="112">
                  <c:v>42426</c:v>
                </c:pt>
                <c:pt idx="113">
                  <c:v>42433</c:v>
                </c:pt>
                <c:pt idx="114">
                  <c:v>42440</c:v>
                </c:pt>
                <c:pt idx="115">
                  <c:v>42447</c:v>
                </c:pt>
                <c:pt idx="116">
                  <c:v>42454</c:v>
                </c:pt>
                <c:pt idx="117">
                  <c:v>42461</c:v>
                </c:pt>
                <c:pt idx="118">
                  <c:v>42468</c:v>
                </c:pt>
                <c:pt idx="119">
                  <c:v>42475</c:v>
                </c:pt>
                <c:pt idx="120">
                  <c:v>42482</c:v>
                </c:pt>
                <c:pt idx="121">
                  <c:v>42489</c:v>
                </c:pt>
                <c:pt idx="122">
                  <c:v>42496</c:v>
                </c:pt>
                <c:pt idx="123">
                  <c:v>42503</c:v>
                </c:pt>
                <c:pt idx="124">
                  <c:v>42510</c:v>
                </c:pt>
                <c:pt idx="125">
                  <c:v>42517</c:v>
                </c:pt>
                <c:pt idx="126">
                  <c:v>42524</c:v>
                </c:pt>
                <c:pt idx="127">
                  <c:v>42531</c:v>
                </c:pt>
                <c:pt idx="128">
                  <c:v>42538</c:v>
                </c:pt>
                <c:pt idx="129">
                  <c:v>42545</c:v>
                </c:pt>
                <c:pt idx="130">
                  <c:v>42552</c:v>
                </c:pt>
                <c:pt idx="131">
                  <c:v>42559</c:v>
                </c:pt>
                <c:pt idx="132">
                  <c:v>42566</c:v>
                </c:pt>
                <c:pt idx="133">
                  <c:v>42573</c:v>
                </c:pt>
                <c:pt idx="134">
                  <c:v>42580</c:v>
                </c:pt>
                <c:pt idx="135">
                  <c:v>42587</c:v>
                </c:pt>
                <c:pt idx="136">
                  <c:v>42594</c:v>
                </c:pt>
                <c:pt idx="137">
                  <c:v>42601</c:v>
                </c:pt>
                <c:pt idx="138">
                  <c:v>42608</c:v>
                </c:pt>
                <c:pt idx="139">
                  <c:v>42615</c:v>
                </c:pt>
                <c:pt idx="140">
                  <c:v>42622</c:v>
                </c:pt>
                <c:pt idx="141">
                  <c:v>42629</c:v>
                </c:pt>
                <c:pt idx="142">
                  <c:v>42636</c:v>
                </c:pt>
                <c:pt idx="143">
                  <c:v>42643</c:v>
                </c:pt>
                <c:pt idx="144">
                  <c:v>42650</c:v>
                </c:pt>
                <c:pt idx="145">
                  <c:v>42657</c:v>
                </c:pt>
                <c:pt idx="146">
                  <c:v>42664</c:v>
                </c:pt>
                <c:pt idx="147">
                  <c:v>42671</c:v>
                </c:pt>
                <c:pt idx="148">
                  <c:v>42678</c:v>
                </c:pt>
                <c:pt idx="149">
                  <c:v>42685</c:v>
                </c:pt>
                <c:pt idx="150">
                  <c:v>42692</c:v>
                </c:pt>
                <c:pt idx="151">
                  <c:v>42699</c:v>
                </c:pt>
                <c:pt idx="152">
                  <c:v>42706</c:v>
                </c:pt>
                <c:pt idx="153">
                  <c:v>42713</c:v>
                </c:pt>
                <c:pt idx="154">
                  <c:v>42720</c:v>
                </c:pt>
                <c:pt idx="155">
                  <c:v>42727</c:v>
                </c:pt>
                <c:pt idx="156">
                  <c:v>42734</c:v>
                </c:pt>
                <c:pt idx="157">
                  <c:v>42741</c:v>
                </c:pt>
                <c:pt idx="158">
                  <c:v>42748</c:v>
                </c:pt>
                <c:pt idx="159">
                  <c:v>42755</c:v>
                </c:pt>
                <c:pt idx="160">
                  <c:v>42762</c:v>
                </c:pt>
                <c:pt idx="161">
                  <c:v>42769</c:v>
                </c:pt>
                <c:pt idx="162">
                  <c:v>42776</c:v>
                </c:pt>
                <c:pt idx="163">
                  <c:v>42783</c:v>
                </c:pt>
                <c:pt idx="164">
                  <c:v>42790</c:v>
                </c:pt>
                <c:pt idx="165">
                  <c:v>42797</c:v>
                </c:pt>
                <c:pt idx="166">
                  <c:v>42804</c:v>
                </c:pt>
                <c:pt idx="167">
                  <c:v>42811</c:v>
                </c:pt>
                <c:pt idx="168">
                  <c:v>42818</c:v>
                </c:pt>
                <c:pt idx="169">
                  <c:v>42825</c:v>
                </c:pt>
                <c:pt idx="170">
                  <c:v>42832</c:v>
                </c:pt>
                <c:pt idx="171">
                  <c:v>42839</c:v>
                </c:pt>
                <c:pt idx="172">
                  <c:v>42846</c:v>
                </c:pt>
                <c:pt idx="173">
                  <c:v>42853</c:v>
                </c:pt>
                <c:pt idx="174">
                  <c:v>42860</c:v>
                </c:pt>
                <c:pt idx="175">
                  <c:v>42867</c:v>
                </c:pt>
                <c:pt idx="176">
                  <c:v>42874</c:v>
                </c:pt>
                <c:pt idx="177">
                  <c:v>42881</c:v>
                </c:pt>
                <c:pt idx="178">
                  <c:v>42888</c:v>
                </c:pt>
                <c:pt idx="179">
                  <c:v>42895</c:v>
                </c:pt>
                <c:pt idx="180">
                  <c:v>42902</c:v>
                </c:pt>
                <c:pt idx="181">
                  <c:v>42909</c:v>
                </c:pt>
                <c:pt idx="182">
                  <c:v>42916</c:v>
                </c:pt>
                <c:pt idx="183">
                  <c:v>42923</c:v>
                </c:pt>
                <c:pt idx="184">
                  <c:v>42930</c:v>
                </c:pt>
                <c:pt idx="185">
                  <c:v>42937</c:v>
                </c:pt>
                <c:pt idx="186">
                  <c:v>42944</c:v>
                </c:pt>
                <c:pt idx="187">
                  <c:v>42951</c:v>
                </c:pt>
                <c:pt idx="188">
                  <c:v>42958</c:v>
                </c:pt>
                <c:pt idx="189">
                  <c:v>42965</c:v>
                </c:pt>
                <c:pt idx="190">
                  <c:v>42972</c:v>
                </c:pt>
                <c:pt idx="191">
                  <c:v>42979</c:v>
                </c:pt>
                <c:pt idx="192">
                  <c:v>42986</c:v>
                </c:pt>
                <c:pt idx="193">
                  <c:v>42993</c:v>
                </c:pt>
                <c:pt idx="194">
                  <c:v>43000</c:v>
                </c:pt>
                <c:pt idx="195">
                  <c:v>43007</c:v>
                </c:pt>
                <c:pt idx="196">
                  <c:v>43014</c:v>
                </c:pt>
                <c:pt idx="197">
                  <c:v>43021</c:v>
                </c:pt>
                <c:pt idx="198">
                  <c:v>43028</c:v>
                </c:pt>
                <c:pt idx="199">
                  <c:v>43035</c:v>
                </c:pt>
                <c:pt idx="200">
                  <c:v>43042</c:v>
                </c:pt>
                <c:pt idx="201">
                  <c:v>43049</c:v>
                </c:pt>
                <c:pt idx="202">
                  <c:v>43056</c:v>
                </c:pt>
                <c:pt idx="203">
                  <c:v>43063</c:v>
                </c:pt>
                <c:pt idx="204">
                  <c:v>43070</c:v>
                </c:pt>
                <c:pt idx="205">
                  <c:v>43077</c:v>
                </c:pt>
                <c:pt idx="206">
                  <c:v>43084</c:v>
                </c:pt>
                <c:pt idx="207">
                  <c:v>43091</c:v>
                </c:pt>
                <c:pt idx="208">
                  <c:v>43098</c:v>
                </c:pt>
                <c:pt idx="209">
                  <c:v>43105</c:v>
                </c:pt>
                <c:pt idx="210">
                  <c:v>43112</c:v>
                </c:pt>
                <c:pt idx="211">
                  <c:v>43119</c:v>
                </c:pt>
                <c:pt idx="212">
                  <c:v>43126</c:v>
                </c:pt>
                <c:pt idx="213">
                  <c:v>43133</c:v>
                </c:pt>
                <c:pt idx="214">
                  <c:v>43140</c:v>
                </c:pt>
                <c:pt idx="215">
                  <c:v>43147</c:v>
                </c:pt>
                <c:pt idx="216">
                  <c:v>43154</c:v>
                </c:pt>
                <c:pt idx="217">
                  <c:v>43161</c:v>
                </c:pt>
                <c:pt idx="218">
                  <c:v>43168</c:v>
                </c:pt>
                <c:pt idx="219">
                  <c:v>43175</c:v>
                </c:pt>
                <c:pt idx="220">
                  <c:v>43182</c:v>
                </c:pt>
                <c:pt idx="221">
                  <c:v>43189</c:v>
                </c:pt>
                <c:pt idx="222">
                  <c:v>43196</c:v>
                </c:pt>
                <c:pt idx="223">
                  <c:v>43203</c:v>
                </c:pt>
                <c:pt idx="224">
                  <c:v>43210</c:v>
                </c:pt>
                <c:pt idx="225">
                  <c:v>43217</c:v>
                </c:pt>
                <c:pt idx="226">
                  <c:v>43224</c:v>
                </c:pt>
                <c:pt idx="227">
                  <c:v>43231</c:v>
                </c:pt>
                <c:pt idx="228">
                  <c:v>43238</c:v>
                </c:pt>
                <c:pt idx="229">
                  <c:v>43245</c:v>
                </c:pt>
                <c:pt idx="230">
                  <c:v>43252</c:v>
                </c:pt>
                <c:pt idx="231">
                  <c:v>43259</c:v>
                </c:pt>
                <c:pt idx="232">
                  <c:v>43266</c:v>
                </c:pt>
                <c:pt idx="233">
                  <c:v>43273</c:v>
                </c:pt>
                <c:pt idx="234">
                  <c:v>43280</c:v>
                </c:pt>
                <c:pt idx="235">
                  <c:v>43287</c:v>
                </c:pt>
                <c:pt idx="236">
                  <c:v>43294</c:v>
                </c:pt>
                <c:pt idx="237">
                  <c:v>43301</c:v>
                </c:pt>
                <c:pt idx="238">
                  <c:v>43308</c:v>
                </c:pt>
                <c:pt idx="239">
                  <c:v>43315</c:v>
                </c:pt>
                <c:pt idx="240">
                  <c:v>43322</c:v>
                </c:pt>
                <c:pt idx="241">
                  <c:v>43329</c:v>
                </c:pt>
                <c:pt idx="242">
                  <c:v>43336</c:v>
                </c:pt>
                <c:pt idx="243">
                  <c:v>43343</c:v>
                </c:pt>
                <c:pt idx="244">
                  <c:v>43350</c:v>
                </c:pt>
                <c:pt idx="245">
                  <c:v>43357</c:v>
                </c:pt>
                <c:pt idx="246">
                  <c:v>43364</c:v>
                </c:pt>
                <c:pt idx="247">
                  <c:v>43371</c:v>
                </c:pt>
                <c:pt idx="248">
                  <c:v>43378</c:v>
                </c:pt>
                <c:pt idx="249">
                  <c:v>43385</c:v>
                </c:pt>
                <c:pt idx="250">
                  <c:v>43392</c:v>
                </c:pt>
                <c:pt idx="251">
                  <c:v>43399</c:v>
                </c:pt>
                <c:pt idx="252">
                  <c:v>43406</c:v>
                </c:pt>
                <c:pt idx="253">
                  <c:v>43413</c:v>
                </c:pt>
                <c:pt idx="254">
                  <c:v>43420</c:v>
                </c:pt>
                <c:pt idx="255">
                  <c:v>43427</c:v>
                </c:pt>
                <c:pt idx="256">
                  <c:v>43434</c:v>
                </c:pt>
                <c:pt idx="257">
                  <c:v>43441</c:v>
                </c:pt>
                <c:pt idx="258">
                  <c:v>43448</c:v>
                </c:pt>
                <c:pt idx="259">
                  <c:v>43455</c:v>
                </c:pt>
                <c:pt idx="260">
                  <c:v>43462</c:v>
                </c:pt>
                <c:pt idx="261">
                  <c:v>43469</c:v>
                </c:pt>
                <c:pt idx="262">
                  <c:v>43476</c:v>
                </c:pt>
                <c:pt idx="263">
                  <c:v>43483</c:v>
                </c:pt>
                <c:pt idx="264">
                  <c:v>43490</c:v>
                </c:pt>
                <c:pt idx="265">
                  <c:v>43497</c:v>
                </c:pt>
                <c:pt idx="266">
                  <c:v>43504</c:v>
                </c:pt>
                <c:pt idx="267">
                  <c:v>43511</c:v>
                </c:pt>
                <c:pt idx="268">
                  <c:v>43518</c:v>
                </c:pt>
                <c:pt idx="269">
                  <c:v>43525</c:v>
                </c:pt>
                <c:pt idx="270">
                  <c:v>43532</c:v>
                </c:pt>
                <c:pt idx="271">
                  <c:v>43539</c:v>
                </c:pt>
                <c:pt idx="272">
                  <c:v>43546</c:v>
                </c:pt>
                <c:pt idx="273">
                  <c:v>43553</c:v>
                </c:pt>
                <c:pt idx="274">
                  <c:v>43560</c:v>
                </c:pt>
                <c:pt idx="275">
                  <c:v>43567</c:v>
                </c:pt>
                <c:pt idx="276">
                  <c:v>43574</c:v>
                </c:pt>
                <c:pt idx="277">
                  <c:v>43581</c:v>
                </c:pt>
                <c:pt idx="278">
                  <c:v>43588</c:v>
                </c:pt>
                <c:pt idx="279">
                  <c:v>43595</c:v>
                </c:pt>
                <c:pt idx="280">
                  <c:v>43602</c:v>
                </c:pt>
                <c:pt idx="281">
                  <c:v>43609</c:v>
                </c:pt>
                <c:pt idx="282">
                  <c:v>43616</c:v>
                </c:pt>
                <c:pt idx="283">
                  <c:v>43623</c:v>
                </c:pt>
                <c:pt idx="284">
                  <c:v>43630</c:v>
                </c:pt>
                <c:pt idx="285">
                  <c:v>43637</c:v>
                </c:pt>
                <c:pt idx="286">
                  <c:v>43644</c:v>
                </c:pt>
                <c:pt idx="287">
                  <c:v>43651</c:v>
                </c:pt>
                <c:pt idx="288">
                  <c:v>43658</c:v>
                </c:pt>
                <c:pt idx="289">
                  <c:v>43665</c:v>
                </c:pt>
                <c:pt idx="290">
                  <c:v>43672</c:v>
                </c:pt>
                <c:pt idx="291">
                  <c:v>43679</c:v>
                </c:pt>
                <c:pt idx="292">
                  <c:v>43686</c:v>
                </c:pt>
                <c:pt idx="293">
                  <c:v>43693</c:v>
                </c:pt>
                <c:pt idx="294">
                  <c:v>43700</c:v>
                </c:pt>
                <c:pt idx="295">
                  <c:v>43707</c:v>
                </c:pt>
                <c:pt idx="296">
                  <c:v>43714</c:v>
                </c:pt>
                <c:pt idx="297">
                  <c:v>43721</c:v>
                </c:pt>
                <c:pt idx="298">
                  <c:v>43728</c:v>
                </c:pt>
                <c:pt idx="299">
                  <c:v>43735</c:v>
                </c:pt>
                <c:pt idx="300">
                  <c:v>43742</c:v>
                </c:pt>
                <c:pt idx="301">
                  <c:v>43749</c:v>
                </c:pt>
                <c:pt idx="302">
                  <c:v>43756</c:v>
                </c:pt>
                <c:pt idx="303">
                  <c:v>43763</c:v>
                </c:pt>
                <c:pt idx="304">
                  <c:v>43770</c:v>
                </c:pt>
                <c:pt idx="305">
                  <c:v>43777</c:v>
                </c:pt>
                <c:pt idx="306">
                  <c:v>43784</c:v>
                </c:pt>
                <c:pt idx="307">
                  <c:v>43791</c:v>
                </c:pt>
                <c:pt idx="308">
                  <c:v>43798</c:v>
                </c:pt>
                <c:pt idx="309">
                  <c:v>43805</c:v>
                </c:pt>
                <c:pt idx="310">
                  <c:v>43812</c:v>
                </c:pt>
                <c:pt idx="311">
                  <c:v>43819</c:v>
                </c:pt>
                <c:pt idx="312">
                  <c:v>43826</c:v>
                </c:pt>
                <c:pt idx="313">
                  <c:v>43833</c:v>
                </c:pt>
                <c:pt idx="314">
                  <c:v>43840</c:v>
                </c:pt>
                <c:pt idx="315">
                  <c:v>43847</c:v>
                </c:pt>
                <c:pt idx="316">
                  <c:v>43854</c:v>
                </c:pt>
                <c:pt idx="317">
                  <c:v>43861</c:v>
                </c:pt>
                <c:pt idx="318">
                  <c:v>43868</c:v>
                </c:pt>
                <c:pt idx="319">
                  <c:v>43875</c:v>
                </c:pt>
                <c:pt idx="320">
                  <c:v>43882</c:v>
                </c:pt>
                <c:pt idx="321">
                  <c:v>43889</c:v>
                </c:pt>
                <c:pt idx="322">
                  <c:v>43896</c:v>
                </c:pt>
                <c:pt idx="323">
                  <c:v>43903</c:v>
                </c:pt>
                <c:pt idx="324">
                  <c:v>43910</c:v>
                </c:pt>
                <c:pt idx="325">
                  <c:v>43917</c:v>
                </c:pt>
                <c:pt idx="326">
                  <c:v>43924</c:v>
                </c:pt>
                <c:pt idx="327">
                  <c:v>43931</c:v>
                </c:pt>
                <c:pt idx="328">
                  <c:v>43938</c:v>
                </c:pt>
                <c:pt idx="329">
                  <c:v>43945</c:v>
                </c:pt>
                <c:pt idx="330">
                  <c:v>43955</c:v>
                </c:pt>
                <c:pt idx="331">
                  <c:v>43961.5</c:v>
                </c:pt>
                <c:pt idx="332">
                  <c:v>43968.5</c:v>
                </c:pt>
                <c:pt idx="333">
                  <c:v>43975.5</c:v>
                </c:pt>
                <c:pt idx="334">
                  <c:v>43982.5</c:v>
                </c:pt>
                <c:pt idx="335">
                  <c:v>43989.5</c:v>
                </c:pt>
                <c:pt idx="336">
                  <c:v>43996.5</c:v>
                </c:pt>
                <c:pt idx="337">
                  <c:v>44003.5</c:v>
                </c:pt>
                <c:pt idx="338">
                  <c:v>44010.5</c:v>
                </c:pt>
                <c:pt idx="339">
                  <c:v>44017.5</c:v>
                </c:pt>
                <c:pt idx="340">
                  <c:v>44024.5</c:v>
                </c:pt>
                <c:pt idx="341">
                  <c:v>44031.5</c:v>
                </c:pt>
                <c:pt idx="342">
                  <c:v>44038.5</c:v>
                </c:pt>
                <c:pt idx="343">
                  <c:v>44045.5</c:v>
                </c:pt>
                <c:pt idx="344">
                  <c:v>44052.5</c:v>
                </c:pt>
                <c:pt idx="345">
                  <c:v>44059.5</c:v>
                </c:pt>
                <c:pt idx="346">
                  <c:v>44066.5</c:v>
                </c:pt>
                <c:pt idx="347">
                  <c:v>44073.5</c:v>
                </c:pt>
                <c:pt idx="348">
                  <c:v>44080.5</c:v>
                </c:pt>
                <c:pt idx="349">
                  <c:v>44087.5</c:v>
                </c:pt>
                <c:pt idx="350">
                  <c:v>44094.5</c:v>
                </c:pt>
                <c:pt idx="351">
                  <c:v>44101.5</c:v>
                </c:pt>
                <c:pt idx="352">
                  <c:v>44108.5</c:v>
                </c:pt>
                <c:pt idx="353">
                  <c:v>44115.5</c:v>
                </c:pt>
                <c:pt idx="354">
                  <c:v>44122.5</c:v>
                </c:pt>
                <c:pt idx="355">
                  <c:v>44129.5</c:v>
                </c:pt>
                <c:pt idx="356">
                  <c:v>44136.5</c:v>
                </c:pt>
                <c:pt idx="357">
                  <c:v>44143.5</c:v>
                </c:pt>
                <c:pt idx="358">
                  <c:v>44150.5</c:v>
                </c:pt>
                <c:pt idx="359">
                  <c:v>44157.5</c:v>
                </c:pt>
                <c:pt idx="360">
                  <c:v>44164.5</c:v>
                </c:pt>
                <c:pt idx="361">
                  <c:v>44171.5</c:v>
                </c:pt>
                <c:pt idx="362">
                  <c:v>44178.5</c:v>
                </c:pt>
                <c:pt idx="363">
                  <c:v>44185.5</c:v>
                </c:pt>
                <c:pt idx="364">
                  <c:v>44192.5</c:v>
                </c:pt>
                <c:pt idx="365">
                  <c:v>44199.5</c:v>
                </c:pt>
                <c:pt idx="366">
                  <c:v>44206.5</c:v>
                </c:pt>
                <c:pt idx="367">
                  <c:v>44213.5</c:v>
                </c:pt>
                <c:pt idx="368">
                  <c:v>44220.5</c:v>
                </c:pt>
                <c:pt idx="369">
                  <c:v>44227.5</c:v>
                </c:pt>
                <c:pt idx="370">
                  <c:v>44234.5</c:v>
                </c:pt>
                <c:pt idx="371">
                  <c:v>44241.5</c:v>
                </c:pt>
                <c:pt idx="372">
                  <c:v>44248.5</c:v>
                </c:pt>
                <c:pt idx="373">
                  <c:v>44255.5</c:v>
                </c:pt>
                <c:pt idx="374">
                  <c:v>44262.5</c:v>
                </c:pt>
                <c:pt idx="375">
                  <c:v>44269.5</c:v>
                </c:pt>
                <c:pt idx="376">
                  <c:v>44276.5</c:v>
                </c:pt>
                <c:pt idx="377">
                  <c:v>44283.5</c:v>
                </c:pt>
                <c:pt idx="378">
                  <c:v>44290.5</c:v>
                </c:pt>
                <c:pt idx="379">
                  <c:v>44297.5</c:v>
                </c:pt>
                <c:pt idx="380">
                  <c:v>44304.5</c:v>
                </c:pt>
                <c:pt idx="381">
                  <c:v>44311.5</c:v>
                </c:pt>
                <c:pt idx="382">
                  <c:v>44318.5</c:v>
                </c:pt>
              </c:numCache>
            </c:numRef>
          </c:cat>
          <c:val>
            <c:numRef>
              <c:f>Sheet3!$C$5:$NU$5</c:f>
              <c:numCache>
                <c:formatCode>_("$"* #,##0_);_("$"* \(#,##0\);_("$"* "-"_);_(@_)</c:formatCode>
                <c:ptCount val="383"/>
                <c:pt idx="0">
                  <c:v>149.56</c:v>
                </c:pt>
                <c:pt idx="1">
                  <c:v>145.72</c:v>
                </c:pt>
                <c:pt idx="2">
                  <c:v>170.01</c:v>
                </c:pt>
                <c:pt idx="3">
                  <c:v>174.6</c:v>
                </c:pt>
                <c:pt idx="4">
                  <c:v>181.41</c:v>
                </c:pt>
                <c:pt idx="5">
                  <c:v>186.53</c:v>
                </c:pt>
                <c:pt idx="6">
                  <c:v>198.23</c:v>
                </c:pt>
                <c:pt idx="7">
                  <c:v>209.6</c:v>
                </c:pt>
                <c:pt idx="8">
                  <c:v>244.81</c:v>
                </c:pt>
                <c:pt idx="9">
                  <c:v>246.21</c:v>
                </c:pt>
                <c:pt idx="10">
                  <c:v>230.97</c:v>
                </c:pt>
                <c:pt idx="11">
                  <c:v>228.89</c:v>
                </c:pt>
                <c:pt idx="12">
                  <c:v>212.37</c:v>
                </c:pt>
                <c:pt idx="13">
                  <c:v>212.22499999999999</c:v>
                </c:pt>
                <c:pt idx="14">
                  <c:v>203.78</c:v>
                </c:pt>
                <c:pt idx="15">
                  <c:v>198.12</c:v>
                </c:pt>
                <c:pt idx="16">
                  <c:v>199.85</c:v>
                </c:pt>
                <c:pt idx="17">
                  <c:v>210.91</c:v>
                </c:pt>
                <c:pt idx="18">
                  <c:v>182.26</c:v>
                </c:pt>
                <c:pt idx="19">
                  <c:v>191.56</c:v>
                </c:pt>
                <c:pt idx="20">
                  <c:v>207.3</c:v>
                </c:pt>
                <c:pt idx="21">
                  <c:v>207.77</c:v>
                </c:pt>
                <c:pt idx="22">
                  <c:v>208.17099999999999</c:v>
                </c:pt>
                <c:pt idx="23">
                  <c:v>206.42</c:v>
                </c:pt>
                <c:pt idx="24">
                  <c:v>229.59</c:v>
                </c:pt>
                <c:pt idx="25">
                  <c:v>239.06</c:v>
                </c:pt>
                <c:pt idx="26">
                  <c:v>229.25</c:v>
                </c:pt>
                <c:pt idx="27">
                  <c:v>218.13</c:v>
                </c:pt>
                <c:pt idx="28">
                  <c:v>220.02</c:v>
                </c:pt>
                <c:pt idx="29">
                  <c:v>223.57</c:v>
                </c:pt>
                <c:pt idx="30">
                  <c:v>233.27</c:v>
                </c:pt>
                <c:pt idx="31">
                  <c:v>248.13</c:v>
                </c:pt>
                <c:pt idx="32">
                  <c:v>262.01</c:v>
                </c:pt>
                <c:pt idx="33">
                  <c:v>256.77999999999992</c:v>
                </c:pt>
                <c:pt idx="34">
                  <c:v>269.7</c:v>
                </c:pt>
                <c:pt idx="35">
                  <c:v>277.39</c:v>
                </c:pt>
                <c:pt idx="36">
                  <c:v>279.2</c:v>
                </c:pt>
                <c:pt idx="37">
                  <c:v>259.32</c:v>
                </c:pt>
                <c:pt idx="38">
                  <c:v>246.6</c:v>
                </c:pt>
                <c:pt idx="39">
                  <c:v>255.21</c:v>
                </c:pt>
                <c:pt idx="40">
                  <c:v>236.91</c:v>
                </c:pt>
                <c:pt idx="41">
                  <c:v>227.48</c:v>
                </c:pt>
                <c:pt idx="42">
                  <c:v>235.24</c:v>
                </c:pt>
                <c:pt idx="43">
                  <c:v>241.7</c:v>
                </c:pt>
                <c:pt idx="44">
                  <c:v>240.2</c:v>
                </c:pt>
                <c:pt idx="45">
                  <c:v>258.68</c:v>
                </c:pt>
                <c:pt idx="46">
                  <c:v>242.78</c:v>
                </c:pt>
                <c:pt idx="47">
                  <c:v>244.52</c:v>
                </c:pt>
                <c:pt idx="48">
                  <c:v>223.71</c:v>
                </c:pt>
                <c:pt idx="49">
                  <c:v>207</c:v>
                </c:pt>
                <c:pt idx="50">
                  <c:v>219.29</c:v>
                </c:pt>
                <c:pt idx="51">
                  <c:v>227.82</c:v>
                </c:pt>
                <c:pt idx="52">
                  <c:v>219.31</c:v>
                </c:pt>
                <c:pt idx="53">
                  <c:v>206.66</c:v>
                </c:pt>
                <c:pt idx="54">
                  <c:v>193.07</c:v>
                </c:pt>
                <c:pt idx="55">
                  <c:v>201.29</c:v>
                </c:pt>
                <c:pt idx="56">
                  <c:v>203.6</c:v>
                </c:pt>
                <c:pt idx="57">
                  <c:v>217.36</c:v>
                </c:pt>
                <c:pt idx="58">
                  <c:v>203.77</c:v>
                </c:pt>
                <c:pt idx="59">
                  <c:v>217.11</c:v>
                </c:pt>
                <c:pt idx="60">
                  <c:v>203.34</c:v>
                </c:pt>
                <c:pt idx="61">
                  <c:v>193.88</c:v>
                </c:pt>
                <c:pt idx="62">
                  <c:v>188.68</c:v>
                </c:pt>
                <c:pt idx="63">
                  <c:v>198.08</c:v>
                </c:pt>
                <c:pt idx="64">
                  <c:v>185</c:v>
                </c:pt>
                <c:pt idx="65">
                  <c:v>191</c:v>
                </c:pt>
                <c:pt idx="66">
                  <c:v>210.9</c:v>
                </c:pt>
                <c:pt idx="67">
                  <c:v>206.79</c:v>
                </c:pt>
                <c:pt idx="68">
                  <c:v>218.42500000000001</c:v>
                </c:pt>
                <c:pt idx="69">
                  <c:v>226.03</c:v>
                </c:pt>
                <c:pt idx="70">
                  <c:v>236.61</c:v>
                </c:pt>
                <c:pt idx="71">
                  <c:v>248.84</c:v>
                </c:pt>
                <c:pt idx="72">
                  <c:v>247.73</c:v>
                </c:pt>
                <c:pt idx="73">
                  <c:v>250.8</c:v>
                </c:pt>
                <c:pt idx="74">
                  <c:v>249.14</c:v>
                </c:pt>
                <c:pt idx="75">
                  <c:v>250.69</c:v>
                </c:pt>
                <c:pt idx="76">
                  <c:v>262.51</c:v>
                </c:pt>
                <c:pt idx="77">
                  <c:v>267.08999999999992</c:v>
                </c:pt>
                <c:pt idx="78">
                  <c:v>280.02</c:v>
                </c:pt>
                <c:pt idx="79">
                  <c:v>259.14999999999998</c:v>
                </c:pt>
                <c:pt idx="80">
                  <c:v>274.66000000000008</c:v>
                </c:pt>
                <c:pt idx="81">
                  <c:v>265.41000000000003</c:v>
                </c:pt>
                <c:pt idx="82">
                  <c:v>266.14999999999998</c:v>
                </c:pt>
                <c:pt idx="83">
                  <c:v>242.51</c:v>
                </c:pt>
                <c:pt idx="84">
                  <c:v>243.15</c:v>
                </c:pt>
                <c:pt idx="85">
                  <c:v>230.77</c:v>
                </c:pt>
                <c:pt idx="86">
                  <c:v>248.48</c:v>
                </c:pt>
                <c:pt idx="87">
                  <c:v>241.93</c:v>
                </c:pt>
                <c:pt idx="88">
                  <c:v>250.24</c:v>
                </c:pt>
                <c:pt idx="89">
                  <c:v>260.62</c:v>
                </c:pt>
                <c:pt idx="90">
                  <c:v>256.91000000000003</c:v>
                </c:pt>
                <c:pt idx="91">
                  <c:v>247.57</c:v>
                </c:pt>
                <c:pt idx="92">
                  <c:v>220.69</c:v>
                </c:pt>
                <c:pt idx="93">
                  <c:v>227.01</c:v>
                </c:pt>
                <c:pt idx="94">
                  <c:v>209.09</c:v>
                </c:pt>
                <c:pt idx="95">
                  <c:v>206.93</c:v>
                </c:pt>
                <c:pt idx="96">
                  <c:v>232.36</c:v>
                </c:pt>
                <c:pt idx="97">
                  <c:v>207.19</c:v>
                </c:pt>
                <c:pt idx="98">
                  <c:v>220.01</c:v>
                </c:pt>
                <c:pt idx="99">
                  <c:v>231.61</c:v>
                </c:pt>
                <c:pt idx="100">
                  <c:v>230.38</c:v>
                </c:pt>
                <c:pt idx="101">
                  <c:v>217.02</c:v>
                </c:pt>
                <c:pt idx="102">
                  <c:v>230.46</c:v>
                </c:pt>
                <c:pt idx="103">
                  <c:v>230.57</c:v>
                </c:pt>
                <c:pt idx="104">
                  <c:v>240.01</c:v>
                </c:pt>
                <c:pt idx="105">
                  <c:v>211</c:v>
                </c:pt>
                <c:pt idx="106">
                  <c:v>204.99</c:v>
                </c:pt>
                <c:pt idx="107">
                  <c:v>202.55</c:v>
                </c:pt>
                <c:pt idx="108">
                  <c:v>191.2</c:v>
                </c:pt>
                <c:pt idx="109">
                  <c:v>162.6</c:v>
                </c:pt>
                <c:pt idx="110">
                  <c:v>151.04</c:v>
                </c:pt>
                <c:pt idx="111">
                  <c:v>166.58</c:v>
                </c:pt>
                <c:pt idx="112">
                  <c:v>190.34</c:v>
                </c:pt>
                <c:pt idx="113">
                  <c:v>201.04</c:v>
                </c:pt>
                <c:pt idx="114">
                  <c:v>207.5</c:v>
                </c:pt>
                <c:pt idx="115">
                  <c:v>232.74</c:v>
                </c:pt>
                <c:pt idx="116">
                  <c:v>227.75</c:v>
                </c:pt>
                <c:pt idx="117">
                  <c:v>237.59</c:v>
                </c:pt>
                <c:pt idx="118">
                  <c:v>250.07</c:v>
                </c:pt>
                <c:pt idx="119">
                  <c:v>254.51</c:v>
                </c:pt>
                <c:pt idx="120">
                  <c:v>253.75</c:v>
                </c:pt>
                <c:pt idx="121">
                  <c:v>240.76</c:v>
                </c:pt>
                <c:pt idx="122">
                  <c:v>214.93</c:v>
                </c:pt>
                <c:pt idx="123">
                  <c:v>207.61</c:v>
                </c:pt>
                <c:pt idx="124">
                  <c:v>220.28</c:v>
                </c:pt>
                <c:pt idx="125">
                  <c:v>223.04</c:v>
                </c:pt>
                <c:pt idx="126">
                  <c:v>218.99</c:v>
                </c:pt>
                <c:pt idx="127">
                  <c:v>218.79</c:v>
                </c:pt>
                <c:pt idx="128">
                  <c:v>215.47</c:v>
                </c:pt>
                <c:pt idx="129">
                  <c:v>193.15</c:v>
                </c:pt>
                <c:pt idx="130">
                  <c:v>216.5</c:v>
                </c:pt>
                <c:pt idx="131">
                  <c:v>216.78</c:v>
                </c:pt>
                <c:pt idx="132">
                  <c:v>220.4</c:v>
                </c:pt>
                <c:pt idx="133">
                  <c:v>222.27</c:v>
                </c:pt>
                <c:pt idx="134">
                  <c:v>234.79</c:v>
                </c:pt>
                <c:pt idx="135">
                  <c:v>230.03</c:v>
                </c:pt>
                <c:pt idx="136">
                  <c:v>225.61</c:v>
                </c:pt>
                <c:pt idx="137">
                  <c:v>225</c:v>
                </c:pt>
                <c:pt idx="138">
                  <c:v>219.99</c:v>
                </c:pt>
                <c:pt idx="139">
                  <c:v>197.78</c:v>
                </c:pt>
                <c:pt idx="140">
                  <c:v>194.47</c:v>
                </c:pt>
                <c:pt idx="141">
                  <c:v>205.4</c:v>
                </c:pt>
                <c:pt idx="142">
                  <c:v>207.45</c:v>
                </c:pt>
                <c:pt idx="143">
                  <c:v>204.03</c:v>
                </c:pt>
                <c:pt idx="144">
                  <c:v>196.61</c:v>
                </c:pt>
                <c:pt idx="145">
                  <c:v>196.51</c:v>
                </c:pt>
                <c:pt idx="146">
                  <c:v>200.09</c:v>
                </c:pt>
                <c:pt idx="147">
                  <c:v>199.97</c:v>
                </c:pt>
                <c:pt idx="148">
                  <c:v>190.56</c:v>
                </c:pt>
                <c:pt idx="149">
                  <c:v>188.56</c:v>
                </c:pt>
                <c:pt idx="150">
                  <c:v>185.02</c:v>
                </c:pt>
                <c:pt idx="151">
                  <c:v>196.65</c:v>
                </c:pt>
                <c:pt idx="152">
                  <c:v>181.47</c:v>
                </c:pt>
                <c:pt idx="153">
                  <c:v>192.18</c:v>
                </c:pt>
                <c:pt idx="154">
                  <c:v>202.49</c:v>
                </c:pt>
                <c:pt idx="155">
                  <c:v>213.34</c:v>
                </c:pt>
                <c:pt idx="156">
                  <c:v>213.69</c:v>
                </c:pt>
                <c:pt idx="157">
                  <c:v>229.01</c:v>
                </c:pt>
                <c:pt idx="158">
                  <c:v>237.75</c:v>
                </c:pt>
                <c:pt idx="159">
                  <c:v>244.73</c:v>
                </c:pt>
                <c:pt idx="160">
                  <c:v>252.95</c:v>
                </c:pt>
                <c:pt idx="161">
                  <c:v>251.33</c:v>
                </c:pt>
                <c:pt idx="162">
                  <c:v>269.23</c:v>
                </c:pt>
                <c:pt idx="163">
                  <c:v>272.23</c:v>
                </c:pt>
                <c:pt idx="164">
                  <c:v>257</c:v>
                </c:pt>
                <c:pt idx="165">
                  <c:v>251.57</c:v>
                </c:pt>
                <c:pt idx="166">
                  <c:v>243.69</c:v>
                </c:pt>
                <c:pt idx="167">
                  <c:v>261.5</c:v>
                </c:pt>
                <c:pt idx="168">
                  <c:v>263.16000000000008</c:v>
                </c:pt>
                <c:pt idx="169">
                  <c:v>278.3</c:v>
                </c:pt>
                <c:pt idx="170">
                  <c:v>302.54000000000002</c:v>
                </c:pt>
                <c:pt idx="171">
                  <c:v>304</c:v>
                </c:pt>
                <c:pt idx="172">
                  <c:v>305.60000000000002</c:v>
                </c:pt>
                <c:pt idx="173">
                  <c:v>314.07</c:v>
                </c:pt>
                <c:pt idx="174">
                  <c:v>308.35000000000002</c:v>
                </c:pt>
                <c:pt idx="175">
                  <c:v>324.81</c:v>
                </c:pt>
                <c:pt idx="176">
                  <c:v>310.83</c:v>
                </c:pt>
                <c:pt idx="177">
                  <c:v>325.14</c:v>
                </c:pt>
                <c:pt idx="178">
                  <c:v>339.85</c:v>
                </c:pt>
                <c:pt idx="179">
                  <c:v>357.32</c:v>
                </c:pt>
                <c:pt idx="180">
                  <c:v>371.4</c:v>
                </c:pt>
                <c:pt idx="181">
                  <c:v>383.45</c:v>
                </c:pt>
                <c:pt idx="182">
                  <c:v>361.61</c:v>
                </c:pt>
                <c:pt idx="183">
                  <c:v>313.22000000000003</c:v>
                </c:pt>
                <c:pt idx="184">
                  <c:v>327.78</c:v>
                </c:pt>
                <c:pt idx="185">
                  <c:v>328.4</c:v>
                </c:pt>
                <c:pt idx="186">
                  <c:v>335.07</c:v>
                </c:pt>
                <c:pt idx="187">
                  <c:v>356.91</c:v>
                </c:pt>
                <c:pt idx="188">
                  <c:v>357.87</c:v>
                </c:pt>
                <c:pt idx="189">
                  <c:v>347.46</c:v>
                </c:pt>
                <c:pt idx="190">
                  <c:v>348.05</c:v>
                </c:pt>
                <c:pt idx="191">
                  <c:v>355.4</c:v>
                </c:pt>
                <c:pt idx="192">
                  <c:v>343.4</c:v>
                </c:pt>
                <c:pt idx="193">
                  <c:v>379.81</c:v>
                </c:pt>
                <c:pt idx="194">
                  <c:v>351.09</c:v>
                </c:pt>
                <c:pt idx="195">
                  <c:v>341.1</c:v>
                </c:pt>
                <c:pt idx="196">
                  <c:v>356.88</c:v>
                </c:pt>
                <c:pt idx="197">
                  <c:v>355.57</c:v>
                </c:pt>
                <c:pt idx="198">
                  <c:v>345.1</c:v>
                </c:pt>
                <c:pt idx="199">
                  <c:v>320.87</c:v>
                </c:pt>
                <c:pt idx="200">
                  <c:v>306.08999999999992</c:v>
                </c:pt>
                <c:pt idx="201">
                  <c:v>302.99</c:v>
                </c:pt>
                <c:pt idx="202">
                  <c:v>315.05</c:v>
                </c:pt>
                <c:pt idx="203">
                  <c:v>315.55</c:v>
                </c:pt>
                <c:pt idx="204">
                  <c:v>306.52999999999992</c:v>
                </c:pt>
                <c:pt idx="205">
                  <c:v>315.13</c:v>
                </c:pt>
                <c:pt idx="206">
                  <c:v>343.45</c:v>
                </c:pt>
                <c:pt idx="207">
                  <c:v>325.2</c:v>
                </c:pt>
                <c:pt idx="208">
                  <c:v>311.35000000000002</c:v>
                </c:pt>
                <c:pt idx="209">
                  <c:v>316.58</c:v>
                </c:pt>
                <c:pt idx="210">
                  <c:v>336.22</c:v>
                </c:pt>
                <c:pt idx="211">
                  <c:v>350.02</c:v>
                </c:pt>
                <c:pt idx="212">
                  <c:v>342.85</c:v>
                </c:pt>
                <c:pt idx="213">
                  <c:v>343.75</c:v>
                </c:pt>
                <c:pt idx="214">
                  <c:v>310.42</c:v>
                </c:pt>
                <c:pt idx="215">
                  <c:v>335.49</c:v>
                </c:pt>
                <c:pt idx="216">
                  <c:v>352.05</c:v>
                </c:pt>
                <c:pt idx="217">
                  <c:v>335.12</c:v>
                </c:pt>
                <c:pt idx="218">
                  <c:v>327.17</c:v>
                </c:pt>
                <c:pt idx="219">
                  <c:v>321.35000000000002</c:v>
                </c:pt>
                <c:pt idx="220">
                  <c:v>301.54000000000002</c:v>
                </c:pt>
                <c:pt idx="221">
                  <c:v>266.13</c:v>
                </c:pt>
                <c:pt idx="222">
                  <c:v>299.3</c:v>
                </c:pt>
                <c:pt idx="223">
                  <c:v>300.33999999999992</c:v>
                </c:pt>
                <c:pt idx="224">
                  <c:v>290.24</c:v>
                </c:pt>
                <c:pt idx="225">
                  <c:v>294.07499999999999</c:v>
                </c:pt>
                <c:pt idx="226">
                  <c:v>294.08999999999992</c:v>
                </c:pt>
                <c:pt idx="227">
                  <c:v>301.06</c:v>
                </c:pt>
                <c:pt idx="228">
                  <c:v>276.82</c:v>
                </c:pt>
                <c:pt idx="229">
                  <c:v>278.85000000000002</c:v>
                </c:pt>
                <c:pt idx="230">
                  <c:v>291.82</c:v>
                </c:pt>
                <c:pt idx="231">
                  <c:v>317.66000000000008</c:v>
                </c:pt>
                <c:pt idx="232">
                  <c:v>358.17</c:v>
                </c:pt>
                <c:pt idx="233">
                  <c:v>333.63</c:v>
                </c:pt>
                <c:pt idx="234">
                  <c:v>342.95</c:v>
                </c:pt>
                <c:pt idx="235">
                  <c:v>308.89999999999992</c:v>
                </c:pt>
                <c:pt idx="236">
                  <c:v>318.87</c:v>
                </c:pt>
                <c:pt idx="237">
                  <c:v>313.58</c:v>
                </c:pt>
                <c:pt idx="238">
                  <c:v>297.18</c:v>
                </c:pt>
                <c:pt idx="239">
                  <c:v>348.17</c:v>
                </c:pt>
                <c:pt idx="240">
                  <c:v>355.49</c:v>
                </c:pt>
                <c:pt idx="241">
                  <c:v>305.5</c:v>
                </c:pt>
                <c:pt idx="242">
                  <c:v>322.82</c:v>
                </c:pt>
                <c:pt idx="243">
                  <c:v>301.66000000000008</c:v>
                </c:pt>
                <c:pt idx="244">
                  <c:v>263.24</c:v>
                </c:pt>
                <c:pt idx="245">
                  <c:v>295.2</c:v>
                </c:pt>
                <c:pt idx="246">
                  <c:v>299.10000000000002</c:v>
                </c:pt>
                <c:pt idx="247">
                  <c:v>264.77</c:v>
                </c:pt>
                <c:pt idx="248">
                  <c:v>261.95</c:v>
                </c:pt>
                <c:pt idx="249">
                  <c:v>258.77999999999992</c:v>
                </c:pt>
                <c:pt idx="250">
                  <c:v>260</c:v>
                </c:pt>
                <c:pt idx="251">
                  <c:v>330.9</c:v>
                </c:pt>
                <c:pt idx="252">
                  <c:v>346.41</c:v>
                </c:pt>
                <c:pt idx="253">
                  <c:v>350.51</c:v>
                </c:pt>
                <c:pt idx="254">
                  <c:v>354.31</c:v>
                </c:pt>
                <c:pt idx="255">
                  <c:v>325.83</c:v>
                </c:pt>
                <c:pt idx="256">
                  <c:v>350.48</c:v>
                </c:pt>
                <c:pt idx="257">
                  <c:v>357.96499999999992</c:v>
                </c:pt>
                <c:pt idx="258">
                  <c:v>365.71</c:v>
                </c:pt>
                <c:pt idx="259">
                  <c:v>319.77</c:v>
                </c:pt>
                <c:pt idx="260">
                  <c:v>333.87</c:v>
                </c:pt>
                <c:pt idx="261">
                  <c:v>317.69</c:v>
                </c:pt>
                <c:pt idx="262">
                  <c:v>347.26</c:v>
                </c:pt>
                <c:pt idx="263">
                  <c:v>302.26</c:v>
                </c:pt>
                <c:pt idx="264">
                  <c:v>297.04000000000002</c:v>
                </c:pt>
                <c:pt idx="265">
                  <c:v>312.20999999999992</c:v>
                </c:pt>
                <c:pt idx="266">
                  <c:v>305.8</c:v>
                </c:pt>
                <c:pt idx="267">
                  <c:v>307.88</c:v>
                </c:pt>
                <c:pt idx="268">
                  <c:v>294.70999999999992</c:v>
                </c:pt>
                <c:pt idx="269">
                  <c:v>294.79000000000002</c:v>
                </c:pt>
                <c:pt idx="270">
                  <c:v>284.14</c:v>
                </c:pt>
                <c:pt idx="271">
                  <c:v>275.42999999999978</c:v>
                </c:pt>
                <c:pt idx="272">
                  <c:v>264.52999999999992</c:v>
                </c:pt>
                <c:pt idx="273">
                  <c:v>279.86</c:v>
                </c:pt>
                <c:pt idx="274">
                  <c:v>274.95999999999992</c:v>
                </c:pt>
                <c:pt idx="275">
                  <c:v>267.7</c:v>
                </c:pt>
                <c:pt idx="276">
                  <c:v>273.26</c:v>
                </c:pt>
                <c:pt idx="277">
                  <c:v>235.14</c:v>
                </c:pt>
                <c:pt idx="278">
                  <c:v>255.03</c:v>
                </c:pt>
                <c:pt idx="279">
                  <c:v>239.52</c:v>
                </c:pt>
                <c:pt idx="280">
                  <c:v>211.03</c:v>
                </c:pt>
                <c:pt idx="281">
                  <c:v>190.63</c:v>
                </c:pt>
                <c:pt idx="282">
                  <c:v>185.16</c:v>
                </c:pt>
                <c:pt idx="283">
                  <c:v>204.5</c:v>
                </c:pt>
                <c:pt idx="284">
                  <c:v>214.92</c:v>
                </c:pt>
                <c:pt idx="285">
                  <c:v>221.86</c:v>
                </c:pt>
                <c:pt idx="286">
                  <c:v>223.46</c:v>
                </c:pt>
                <c:pt idx="287">
                  <c:v>233.1</c:v>
                </c:pt>
                <c:pt idx="288">
                  <c:v>245.08</c:v>
                </c:pt>
                <c:pt idx="289">
                  <c:v>258.18</c:v>
                </c:pt>
                <c:pt idx="290">
                  <c:v>228.04</c:v>
                </c:pt>
                <c:pt idx="291">
                  <c:v>234.34</c:v>
                </c:pt>
                <c:pt idx="292">
                  <c:v>235.01</c:v>
                </c:pt>
                <c:pt idx="293">
                  <c:v>219.94</c:v>
                </c:pt>
                <c:pt idx="294">
                  <c:v>211.4</c:v>
                </c:pt>
                <c:pt idx="295">
                  <c:v>225.61</c:v>
                </c:pt>
                <c:pt idx="296">
                  <c:v>227.45</c:v>
                </c:pt>
                <c:pt idx="297">
                  <c:v>245.2</c:v>
                </c:pt>
                <c:pt idx="298">
                  <c:v>240.62</c:v>
                </c:pt>
                <c:pt idx="299">
                  <c:v>242.13</c:v>
                </c:pt>
                <c:pt idx="300">
                  <c:v>231.43</c:v>
                </c:pt>
                <c:pt idx="301">
                  <c:v>247.89</c:v>
                </c:pt>
                <c:pt idx="302">
                  <c:v>256.95</c:v>
                </c:pt>
                <c:pt idx="303">
                  <c:v>328.13</c:v>
                </c:pt>
                <c:pt idx="304">
                  <c:v>313.31</c:v>
                </c:pt>
                <c:pt idx="305">
                  <c:v>337.14</c:v>
                </c:pt>
                <c:pt idx="306">
                  <c:v>352.17</c:v>
                </c:pt>
                <c:pt idx="307">
                  <c:v>333.04</c:v>
                </c:pt>
                <c:pt idx="308">
                  <c:v>329.94</c:v>
                </c:pt>
                <c:pt idx="309">
                  <c:v>335.89</c:v>
                </c:pt>
                <c:pt idx="310">
                  <c:v>358.39</c:v>
                </c:pt>
                <c:pt idx="311">
                  <c:v>405.59</c:v>
                </c:pt>
                <c:pt idx="312">
                  <c:v>430.38</c:v>
                </c:pt>
                <c:pt idx="313">
                  <c:v>443.01</c:v>
                </c:pt>
                <c:pt idx="314">
                  <c:v>478.15</c:v>
                </c:pt>
                <c:pt idx="315">
                  <c:v>510.5</c:v>
                </c:pt>
                <c:pt idx="316">
                  <c:v>564.81999999999982</c:v>
                </c:pt>
                <c:pt idx="317">
                  <c:v>650.57000000000005</c:v>
                </c:pt>
                <c:pt idx="318">
                  <c:v>748.07</c:v>
                </c:pt>
                <c:pt idx="319">
                  <c:v>800.03</c:v>
                </c:pt>
                <c:pt idx="320">
                  <c:v>901</c:v>
                </c:pt>
                <c:pt idx="321">
                  <c:v>667.99</c:v>
                </c:pt>
                <c:pt idx="322">
                  <c:v>703.48</c:v>
                </c:pt>
                <c:pt idx="323">
                  <c:v>546.62</c:v>
                </c:pt>
                <c:pt idx="324">
                  <c:v>427.53</c:v>
                </c:pt>
                <c:pt idx="325">
                  <c:v>514.35999999999979</c:v>
                </c:pt>
                <c:pt idx="326">
                  <c:v>480.01</c:v>
                </c:pt>
                <c:pt idx="327">
                  <c:v>573</c:v>
                </c:pt>
                <c:pt idx="328">
                  <c:v>753.89</c:v>
                </c:pt>
                <c:pt idx="329">
                  <c:v>725.15</c:v>
                </c:pt>
                <c:pt idx="330">
                  <c:v>717.92075471698115</c:v>
                </c:pt>
                <c:pt idx="331">
                  <c:v>710.69150943396232</c:v>
                </c:pt>
                <c:pt idx="332">
                  <c:v>703.46226415094293</c:v>
                </c:pt>
                <c:pt idx="333">
                  <c:v>696.23301886792467</c:v>
                </c:pt>
                <c:pt idx="334">
                  <c:v>689.00377358490584</c:v>
                </c:pt>
                <c:pt idx="335">
                  <c:v>681.77452830188702</c:v>
                </c:pt>
                <c:pt idx="336">
                  <c:v>674.54528301886819</c:v>
                </c:pt>
                <c:pt idx="337">
                  <c:v>667.31603773584936</c:v>
                </c:pt>
                <c:pt idx="338">
                  <c:v>660.08679245283054</c:v>
                </c:pt>
                <c:pt idx="339">
                  <c:v>652.85754716981148</c:v>
                </c:pt>
                <c:pt idx="340">
                  <c:v>645.628301886793</c:v>
                </c:pt>
                <c:pt idx="341">
                  <c:v>638.39905660377406</c:v>
                </c:pt>
                <c:pt idx="342">
                  <c:v>631.16981132075523</c:v>
                </c:pt>
                <c:pt idx="343">
                  <c:v>623.9405660377364</c:v>
                </c:pt>
                <c:pt idx="344">
                  <c:v>616.71132075471758</c:v>
                </c:pt>
                <c:pt idx="345">
                  <c:v>609.48207547169875</c:v>
                </c:pt>
                <c:pt idx="346">
                  <c:v>602.25283018868004</c:v>
                </c:pt>
                <c:pt idx="347">
                  <c:v>595.02358490566132</c:v>
                </c:pt>
                <c:pt idx="348">
                  <c:v>587.79433962264284</c:v>
                </c:pt>
                <c:pt idx="349">
                  <c:v>580.56509433962344</c:v>
                </c:pt>
                <c:pt idx="350">
                  <c:v>573.33584905660462</c:v>
                </c:pt>
                <c:pt idx="351">
                  <c:v>566.10660377358579</c:v>
                </c:pt>
                <c:pt idx="352">
                  <c:v>558.87735849056696</c:v>
                </c:pt>
                <c:pt idx="353">
                  <c:v>551.64811320754814</c:v>
                </c:pt>
                <c:pt idx="354">
                  <c:v>544.41886792452931</c:v>
                </c:pt>
                <c:pt idx="355">
                  <c:v>537.1896226415106</c:v>
                </c:pt>
                <c:pt idx="356">
                  <c:v>529.96037735849166</c:v>
                </c:pt>
                <c:pt idx="357">
                  <c:v>522.73113207547283</c:v>
                </c:pt>
                <c:pt idx="358">
                  <c:v>515.50188679245377</c:v>
                </c:pt>
                <c:pt idx="359">
                  <c:v>508.27264150943512</c:v>
                </c:pt>
                <c:pt idx="360">
                  <c:v>501.04339622641629</c:v>
                </c:pt>
                <c:pt idx="361">
                  <c:v>493.81415094339718</c:v>
                </c:pt>
                <c:pt idx="362">
                  <c:v>486.58490566037852</c:v>
                </c:pt>
                <c:pt idx="363">
                  <c:v>479.35566037735958</c:v>
                </c:pt>
                <c:pt idx="364">
                  <c:v>472.1264150943407</c:v>
                </c:pt>
                <c:pt idx="365">
                  <c:v>464.89716981132182</c:v>
                </c:pt>
                <c:pt idx="366">
                  <c:v>457.66792452830299</c:v>
                </c:pt>
                <c:pt idx="367">
                  <c:v>450.43867924528382</c:v>
                </c:pt>
                <c:pt idx="368">
                  <c:v>443.20943396226511</c:v>
                </c:pt>
                <c:pt idx="369">
                  <c:v>435.98018867924628</c:v>
                </c:pt>
                <c:pt idx="370">
                  <c:v>428.7509433962274</c:v>
                </c:pt>
                <c:pt idx="371">
                  <c:v>421.52169811320852</c:v>
                </c:pt>
                <c:pt idx="372">
                  <c:v>414.29245283018957</c:v>
                </c:pt>
                <c:pt idx="373">
                  <c:v>407.06320754717052</c:v>
                </c:pt>
                <c:pt idx="374">
                  <c:v>399.83396226415198</c:v>
                </c:pt>
                <c:pt idx="375">
                  <c:v>392.60471698113292</c:v>
                </c:pt>
                <c:pt idx="376">
                  <c:v>385.3754716981141</c:v>
                </c:pt>
                <c:pt idx="377">
                  <c:v>378.14622641509521</c:v>
                </c:pt>
                <c:pt idx="378">
                  <c:v>370.91698113207627</c:v>
                </c:pt>
                <c:pt idx="379">
                  <c:v>363.68773584905739</c:v>
                </c:pt>
                <c:pt idx="380">
                  <c:v>356.45849056603862</c:v>
                </c:pt>
                <c:pt idx="381">
                  <c:v>349.22924528301968</c:v>
                </c:pt>
                <c:pt idx="382">
                  <c:v>342</c:v>
                </c:pt>
              </c:numCache>
            </c:numRef>
          </c:val>
          <c:extLst>
            <c:ext xmlns:c16="http://schemas.microsoft.com/office/drawing/2014/chart" uri="{C3380CC4-5D6E-409C-BE32-E72D297353CC}">
              <c16:uniqueId val="{00000000-7388-46A5-AE6D-EF6BFD13D1FB}"/>
            </c:ext>
          </c:extLst>
        </c:ser>
        <c:ser>
          <c:idx val="2"/>
          <c:order val="2"/>
          <c:tx>
            <c:strRef>
              <c:f>Sheet3!$B$6</c:f>
              <c:strCache>
                <c:ptCount val="1"/>
                <c:pt idx="0">
                  <c:v>Fan1</c:v>
                </c:pt>
              </c:strCache>
            </c:strRef>
          </c:tx>
          <c:spPr>
            <a:solidFill>
              <a:srgbClr val="CC0000"/>
            </a:solidFill>
            <a:ln>
              <a:solidFill>
                <a:srgbClr val="CC0000"/>
              </a:solidFill>
            </a:ln>
            <a:effectLst/>
          </c:spPr>
          <c:cat>
            <c:numRef>
              <c:f>Sheet3!$C$3:$NU$3</c:f>
              <c:numCache>
                <c:formatCode>mmmm\,yyyy</c:formatCode>
                <c:ptCount val="383"/>
                <c:pt idx="0">
                  <c:v>41642</c:v>
                </c:pt>
                <c:pt idx="1">
                  <c:v>41649</c:v>
                </c:pt>
                <c:pt idx="2">
                  <c:v>41656</c:v>
                </c:pt>
                <c:pt idx="3">
                  <c:v>41663</c:v>
                </c:pt>
                <c:pt idx="4">
                  <c:v>41670</c:v>
                </c:pt>
                <c:pt idx="5">
                  <c:v>41677</c:v>
                </c:pt>
                <c:pt idx="6">
                  <c:v>41684</c:v>
                </c:pt>
                <c:pt idx="7">
                  <c:v>41691</c:v>
                </c:pt>
                <c:pt idx="8">
                  <c:v>41698</c:v>
                </c:pt>
                <c:pt idx="9">
                  <c:v>41705</c:v>
                </c:pt>
                <c:pt idx="10">
                  <c:v>41712</c:v>
                </c:pt>
                <c:pt idx="11">
                  <c:v>41719</c:v>
                </c:pt>
                <c:pt idx="12">
                  <c:v>41726</c:v>
                </c:pt>
                <c:pt idx="13">
                  <c:v>41733</c:v>
                </c:pt>
                <c:pt idx="14">
                  <c:v>41740</c:v>
                </c:pt>
                <c:pt idx="15">
                  <c:v>41747</c:v>
                </c:pt>
                <c:pt idx="16">
                  <c:v>41754</c:v>
                </c:pt>
                <c:pt idx="17">
                  <c:v>41761</c:v>
                </c:pt>
                <c:pt idx="18">
                  <c:v>41768</c:v>
                </c:pt>
                <c:pt idx="19">
                  <c:v>41775</c:v>
                </c:pt>
                <c:pt idx="20">
                  <c:v>41782</c:v>
                </c:pt>
                <c:pt idx="21">
                  <c:v>41789</c:v>
                </c:pt>
                <c:pt idx="22">
                  <c:v>41796</c:v>
                </c:pt>
                <c:pt idx="23">
                  <c:v>41803</c:v>
                </c:pt>
                <c:pt idx="24">
                  <c:v>41810</c:v>
                </c:pt>
                <c:pt idx="25">
                  <c:v>41817</c:v>
                </c:pt>
                <c:pt idx="26">
                  <c:v>41824</c:v>
                </c:pt>
                <c:pt idx="27">
                  <c:v>41831</c:v>
                </c:pt>
                <c:pt idx="28">
                  <c:v>41838</c:v>
                </c:pt>
                <c:pt idx="29">
                  <c:v>41845</c:v>
                </c:pt>
                <c:pt idx="30">
                  <c:v>41852</c:v>
                </c:pt>
                <c:pt idx="31">
                  <c:v>41859</c:v>
                </c:pt>
                <c:pt idx="32">
                  <c:v>41866</c:v>
                </c:pt>
                <c:pt idx="33">
                  <c:v>41873</c:v>
                </c:pt>
                <c:pt idx="34">
                  <c:v>41880</c:v>
                </c:pt>
                <c:pt idx="35">
                  <c:v>41887</c:v>
                </c:pt>
                <c:pt idx="36">
                  <c:v>41894</c:v>
                </c:pt>
                <c:pt idx="37">
                  <c:v>41901</c:v>
                </c:pt>
                <c:pt idx="38">
                  <c:v>41908</c:v>
                </c:pt>
                <c:pt idx="39">
                  <c:v>41915</c:v>
                </c:pt>
                <c:pt idx="40">
                  <c:v>41922</c:v>
                </c:pt>
                <c:pt idx="41">
                  <c:v>41929</c:v>
                </c:pt>
                <c:pt idx="42">
                  <c:v>41936</c:v>
                </c:pt>
                <c:pt idx="43">
                  <c:v>41943</c:v>
                </c:pt>
                <c:pt idx="44">
                  <c:v>41950</c:v>
                </c:pt>
                <c:pt idx="45">
                  <c:v>41957</c:v>
                </c:pt>
                <c:pt idx="46">
                  <c:v>41964</c:v>
                </c:pt>
                <c:pt idx="47">
                  <c:v>41971</c:v>
                </c:pt>
                <c:pt idx="48">
                  <c:v>41978</c:v>
                </c:pt>
                <c:pt idx="49">
                  <c:v>41985</c:v>
                </c:pt>
                <c:pt idx="50">
                  <c:v>41992</c:v>
                </c:pt>
                <c:pt idx="51">
                  <c:v>41999</c:v>
                </c:pt>
                <c:pt idx="52">
                  <c:v>42006</c:v>
                </c:pt>
                <c:pt idx="53">
                  <c:v>42013</c:v>
                </c:pt>
                <c:pt idx="54">
                  <c:v>42020</c:v>
                </c:pt>
                <c:pt idx="55">
                  <c:v>42027</c:v>
                </c:pt>
                <c:pt idx="56">
                  <c:v>42034</c:v>
                </c:pt>
                <c:pt idx="57">
                  <c:v>42041</c:v>
                </c:pt>
                <c:pt idx="58">
                  <c:v>42048</c:v>
                </c:pt>
                <c:pt idx="59">
                  <c:v>42055</c:v>
                </c:pt>
                <c:pt idx="60">
                  <c:v>42062</c:v>
                </c:pt>
                <c:pt idx="61">
                  <c:v>42069</c:v>
                </c:pt>
                <c:pt idx="62">
                  <c:v>42076</c:v>
                </c:pt>
                <c:pt idx="63">
                  <c:v>42083</c:v>
                </c:pt>
                <c:pt idx="64">
                  <c:v>42090</c:v>
                </c:pt>
                <c:pt idx="65">
                  <c:v>42097</c:v>
                </c:pt>
                <c:pt idx="66">
                  <c:v>42104</c:v>
                </c:pt>
                <c:pt idx="67">
                  <c:v>42111</c:v>
                </c:pt>
                <c:pt idx="68">
                  <c:v>42118</c:v>
                </c:pt>
                <c:pt idx="69">
                  <c:v>42125</c:v>
                </c:pt>
                <c:pt idx="70">
                  <c:v>42132</c:v>
                </c:pt>
                <c:pt idx="71">
                  <c:v>42139</c:v>
                </c:pt>
                <c:pt idx="72">
                  <c:v>42146</c:v>
                </c:pt>
                <c:pt idx="73">
                  <c:v>42153</c:v>
                </c:pt>
                <c:pt idx="74">
                  <c:v>42160</c:v>
                </c:pt>
                <c:pt idx="75">
                  <c:v>42167</c:v>
                </c:pt>
                <c:pt idx="76">
                  <c:v>42174</c:v>
                </c:pt>
                <c:pt idx="77">
                  <c:v>42181</c:v>
                </c:pt>
                <c:pt idx="78">
                  <c:v>42188</c:v>
                </c:pt>
                <c:pt idx="79">
                  <c:v>42195</c:v>
                </c:pt>
                <c:pt idx="80">
                  <c:v>42202</c:v>
                </c:pt>
                <c:pt idx="81">
                  <c:v>42209</c:v>
                </c:pt>
                <c:pt idx="82">
                  <c:v>42216</c:v>
                </c:pt>
                <c:pt idx="83">
                  <c:v>42223</c:v>
                </c:pt>
                <c:pt idx="84">
                  <c:v>42230</c:v>
                </c:pt>
                <c:pt idx="85">
                  <c:v>42237</c:v>
                </c:pt>
                <c:pt idx="86">
                  <c:v>42244</c:v>
                </c:pt>
                <c:pt idx="87">
                  <c:v>42251</c:v>
                </c:pt>
                <c:pt idx="88">
                  <c:v>42258</c:v>
                </c:pt>
                <c:pt idx="89">
                  <c:v>42265</c:v>
                </c:pt>
                <c:pt idx="90">
                  <c:v>42272</c:v>
                </c:pt>
                <c:pt idx="91">
                  <c:v>42279</c:v>
                </c:pt>
                <c:pt idx="92">
                  <c:v>42286</c:v>
                </c:pt>
                <c:pt idx="93">
                  <c:v>42293</c:v>
                </c:pt>
                <c:pt idx="94">
                  <c:v>42300</c:v>
                </c:pt>
                <c:pt idx="95">
                  <c:v>42307</c:v>
                </c:pt>
                <c:pt idx="96">
                  <c:v>42314</c:v>
                </c:pt>
                <c:pt idx="97">
                  <c:v>42321</c:v>
                </c:pt>
                <c:pt idx="98">
                  <c:v>42328</c:v>
                </c:pt>
                <c:pt idx="99">
                  <c:v>42335</c:v>
                </c:pt>
                <c:pt idx="100">
                  <c:v>42342</c:v>
                </c:pt>
                <c:pt idx="101">
                  <c:v>42349</c:v>
                </c:pt>
                <c:pt idx="102">
                  <c:v>42356</c:v>
                </c:pt>
                <c:pt idx="103">
                  <c:v>42363</c:v>
                </c:pt>
                <c:pt idx="104">
                  <c:v>42370</c:v>
                </c:pt>
                <c:pt idx="105">
                  <c:v>42377</c:v>
                </c:pt>
                <c:pt idx="106">
                  <c:v>42384</c:v>
                </c:pt>
                <c:pt idx="107">
                  <c:v>42391</c:v>
                </c:pt>
                <c:pt idx="108">
                  <c:v>42398</c:v>
                </c:pt>
                <c:pt idx="109">
                  <c:v>42405</c:v>
                </c:pt>
                <c:pt idx="110">
                  <c:v>42412</c:v>
                </c:pt>
                <c:pt idx="111">
                  <c:v>42419</c:v>
                </c:pt>
                <c:pt idx="112">
                  <c:v>42426</c:v>
                </c:pt>
                <c:pt idx="113">
                  <c:v>42433</c:v>
                </c:pt>
                <c:pt idx="114">
                  <c:v>42440</c:v>
                </c:pt>
                <c:pt idx="115">
                  <c:v>42447</c:v>
                </c:pt>
                <c:pt idx="116">
                  <c:v>42454</c:v>
                </c:pt>
                <c:pt idx="117">
                  <c:v>42461</c:v>
                </c:pt>
                <c:pt idx="118">
                  <c:v>42468</c:v>
                </c:pt>
                <c:pt idx="119">
                  <c:v>42475</c:v>
                </c:pt>
                <c:pt idx="120">
                  <c:v>42482</c:v>
                </c:pt>
                <c:pt idx="121">
                  <c:v>42489</c:v>
                </c:pt>
                <c:pt idx="122">
                  <c:v>42496</c:v>
                </c:pt>
                <c:pt idx="123">
                  <c:v>42503</c:v>
                </c:pt>
                <c:pt idx="124">
                  <c:v>42510</c:v>
                </c:pt>
                <c:pt idx="125">
                  <c:v>42517</c:v>
                </c:pt>
                <c:pt idx="126">
                  <c:v>42524</c:v>
                </c:pt>
                <c:pt idx="127">
                  <c:v>42531</c:v>
                </c:pt>
                <c:pt idx="128">
                  <c:v>42538</c:v>
                </c:pt>
                <c:pt idx="129">
                  <c:v>42545</c:v>
                </c:pt>
                <c:pt idx="130">
                  <c:v>42552</c:v>
                </c:pt>
                <c:pt idx="131">
                  <c:v>42559</c:v>
                </c:pt>
                <c:pt idx="132">
                  <c:v>42566</c:v>
                </c:pt>
                <c:pt idx="133">
                  <c:v>42573</c:v>
                </c:pt>
                <c:pt idx="134">
                  <c:v>42580</c:v>
                </c:pt>
                <c:pt idx="135">
                  <c:v>42587</c:v>
                </c:pt>
                <c:pt idx="136">
                  <c:v>42594</c:v>
                </c:pt>
                <c:pt idx="137">
                  <c:v>42601</c:v>
                </c:pt>
                <c:pt idx="138">
                  <c:v>42608</c:v>
                </c:pt>
                <c:pt idx="139">
                  <c:v>42615</c:v>
                </c:pt>
                <c:pt idx="140">
                  <c:v>42622</c:v>
                </c:pt>
                <c:pt idx="141">
                  <c:v>42629</c:v>
                </c:pt>
                <c:pt idx="142">
                  <c:v>42636</c:v>
                </c:pt>
                <c:pt idx="143">
                  <c:v>42643</c:v>
                </c:pt>
                <c:pt idx="144">
                  <c:v>42650</c:v>
                </c:pt>
                <c:pt idx="145">
                  <c:v>42657</c:v>
                </c:pt>
                <c:pt idx="146">
                  <c:v>42664</c:v>
                </c:pt>
                <c:pt idx="147">
                  <c:v>42671</c:v>
                </c:pt>
                <c:pt idx="148">
                  <c:v>42678</c:v>
                </c:pt>
                <c:pt idx="149">
                  <c:v>42685</c:v>
                </c:pt>
                <c:pt idx="150">
                  <c:v>42692</c:v>
                </c:pt>
                <c:pt idx="151">
                  <c:v>42699</c:v>
                </c:pt>
                <c:pt idx="152">
                  <c:v>42706</c:v>
                </c:pt>
                <c:pt idx="153">
                  <c:v>42713</c:v>
                </c:pt>
                <c:pt idx="154">
                  <c:v>42720</c:v>
                </c:pt>
                <c:pt idx="155">
                  <c:v>42727</c:v>
                </c:pt>
                <c:pt idx="156">
                  <c:v>42734</c:v>
                </c:pt>
                <c:pt idx="157">
                  <c:v>42741</c:v>
                </c:pt>
                <c:pt idx="158">
                  <c:v>42748</c:v>
                </c:pt>
                <c:pt idx="159">
                  <c:v>42755</c:v>
                </c:pt>
                <c:pt idx="160">
                  <c:v>42762</c:v>
                </c:pt>
                <c:pt idx="161">
                  <c:v>42769</c:v>
                </c:pt>
                <c:pt idx="162">
                  <c:v>42776</c:v>
                </c:pt>
                <c:pt idx="163">
                  <c:v>42783</c:v>
                </c:pt>
                <c:pt idx="164">
                  <c:v>42790</c:v>
                </c:pt>
                <c:pt idx="165">
                  <c:v>42797</c:v>
                </c:pt>
                <c:pt idx="166">
                  <c:v>42804</c:v>
                </c:pt>
                <c:pt idx="167">
                  <c:v>42811</c:v>
                </c:pt>
                <c:pt idx="168">
                  <c:v>42818</c:v>
                </c:pt>
                <c:pt idx="169">
                  <c:v>42825</c:v>
                </c:pt>
                <c:pt idx="170">
                  <c:v>42832</c:v>
                </c:pt>
                <c:pt idx="171">
                  <c:v>42839</c:v>
                </c:pt>
                <c:pt idx="172">
                  <c:v>42846</c:v>
                </c:pt>
                <c:pt idx="173">
                  <c:v>42853</c:v>
                </c:pt>
                <c:pt idx="174">
                  <c:v>42860</c:v>
                </c:pt>
                <c:pt idx="175">
                  <c:v>42867</c:v>
                </c:pt>
                <c:pt idx="176">
                  <c:v>42874</c:v>
                </c:pt>
                <c:pt idx="177">
                  <c:v>42881</c:v>
                </c:pt>
                <c:pt idx="178">
                  <c:v>42888</c:v>
                </c:pt>
                <c:pt idx="179">
                  <c:v>42895</c:v>
                </c:pt>
                <c:pt idx="180">
                  <c:v>42902</c:v>
                </c:pt>
                <c:pt idx="181">
                  <c:v>42909</c:v>
                </c:pt>
                <c:pt idx="182">
                  <c:v>42916</c:v>
                </c:pt>
                <c:pt idx="183">
                  <c:v>42923</c:v>
                </c:pt>
                <c:pt idx="184">
                  <c:v>42930</c:v>
                </c:pt>
                <c:pt idx="185">
                  <c:v>42937</c:v>
                </c:pt>
                <c:pt idx="186">
                  <c:v>42944</c:v>
                </c:pt>
                <c:pt idx="187">
                  <c:v>42951</c:v>
                </c:pt>
                <c:pt idx="188">
                  <c:v>42958</c:v>
                </c:pt>
                <c:pt idx="189">
                  <c:v>42965</c:v>
                </c:pt>
                <c:pt idx="190">
                  <c:v>42972</c:v>
                </c:pt>
                <c:pt idx="191">
                  <c:v>42979</c:v>
                </c:pt>
                <c:pt idx="192">
                  <c:v>42986</c:v>
                </c:pt>
                <c:pt idx="193">
                  <c:v>42993</c:v>
                </c:pt>
                <c:pt idx="194">
                  <c:v>43000</c:v>
                </c:pt>
                <c:pt idx="195">
                  <c:v>43007</c:v>
                </c:pt>
                <c:pt idx="196">
                  <c:v>43014</c:v>
                </c:pt>
                <c:pt idx="197">
                  <c:v>43021</c:v>
                </c:pt>
                <c:pt idx="198">
                  <c:v>43028</c:v>
                </c:pt>
                <c:pt idx="199">
                  <c:v>43035</c:v>
                </c:pt>
                <c:pt idx="200">
                  <c:v>43042</c:v>
                </c:pt>
                <c:pt idx="201">
                  <c:v>43049</c:v>
                </c:pt>
                <c:pt idx="202">
                  <c:v>43056</c:v>
                </c:pt>
                <c:pt idx="203">
                  <c:v>43063</c:v>
                </c:pt>
                <c:pt idx="204">
                  <c:v>43070</c:v>
                </c:pt>
                <c:pt idx="205">
                  <c:v>43077</c:v>
                </c:pt>
                <c:pt idx="206">
                  <c:v>43084</c:v>
                </c:pt>
                <c:pt idx="207">
                  <c:v>43091</c:v>
                </c:pt>
                <c:pt idx="208">
                  <c:v>43098</c:v>
                </c:pt>
                <c:pt idx="209">
                  <c:v>43105</c:v>
                </c:pt>
                <c:pt idx="210">
                  <c:v>43112</c:v>
                </c:pt>
                <c:pt idx="211">
                  <c:v>43119</c:v>
                </c:pt>
                <c:pt idx="212">
                  <c:v>43126</c:v>
                </c:pt>
                <c:pt idx="213">
                  <c:v>43133</c:v>
                </c:pt>
                <c:pt idx="214">
                  <c:v>43140</c:v>
                </c:pt>
                <c:pt idx="215">
                  <c:v>43147</c:v>
                </c:pt>
                <c:pt idx="216">
                  <c:v>43154</c:v>
                </c:pt>
                <c:pt idx="217">
                  <c:v>43161</c:v>
                </c:pt>
                <c:pt idx="218">
                  <c:v>43168</c:v>
                </c:pt>
                <c:pt idx="219">
                  <c:v>43175</c:v>
                </c:pt>
                <c:pt idx="220">
                  <c:v>43182</c:v>
                </c:pt>
                <c:pt idx="221">
                  <c:v>43189</c:v>
                </c:pt>
                <c:pt idx="222">
                  <c:v>43196</c:v>
                </c:pt>
                <c:pt idx="223">
                  <c:v>43203</c:v>
                </c:pt>
                <c:pt idx="224">
                  <c:v>43210</c:v>
                </c:pt>
                <c:pt idx="225">
                  <c:v>43217</c:v>
                </c:pt>
                <c:pt idx="226">
                  <c:v>43224</c:v>
                </c:pt>
                <c:pt idx="227">
                  <c:v>43231</c:v>
                </c:pt>
                <c:pt idx="228">
                  <c:v>43238</c:v>
                </c:pt>
                <c:pt idx="229">
                  <c:v>43245</c:v>
                </c:pt>
                <c:pt idx="230">
                  <c:v>43252</c:v>
                </c:pt>
                <c:pt idx="231">
                  <c:v>43259</c:v>
                </c:pt>
                <c:pt idx="232">
                  <c:v>43266</c:v>
                </c:pt>
                <c:pt idx="233">
                  <c:v>43273</c:v>
                </c:pt>
                <c:pt idx="234">
                  <c:v>43280</c:v>
                </c:pt>
                <c:pt idx="235">
                  <c:v>43287</c:v>
                </c:pt>
                <c:pt idx="236">
                  <c:v>43294</c:v>
                </c:pt>
                <c:pt idx="237">
                  <c:v>43301</c:v>
                </c:pt>
                <c:pt idx="238">
                  <c:v>43308</c:v>
                </c:pt>
                <c:pt idx="239">
                  <c:v>43315</c:v>
                </c:pt>
                <c:pt idx="240">
                  <c:v>43322</c:v>
                </c:pt>
                <c:pt idx="241">
                  <c:v>43329</c:v>
                </c:pt>
                <c:pt idx="242">
                  <c:v>43336</c:v>
                </c:pt>
                <c:pt idx="243">
                  <c:v>43343</c:v>
                </c:pt>
                <c:pt idx="244">
                  <c:v>43350</c:v>
                </c:pt>
                <c:pt idx="245">
                  <c:v>43357</c:v>
                </c:pt>
                <c:pt idx="246">
                  <c:v>43364</c:v>
                </c:pt>
                <c:pt idx="247">
                  <c:v>43371</c:v>
                </c:pt>
                <c:pt idx="248">
                  <c:v>43378</c:v>
                </c:pt>
                <c:pt idx="249">
                  <c:v>43385</c:v>
                </c:pt>
                <c:pt idx="250">
                  <c:v>43392</c:v>
                </c:pt>
                <c:pt idx="251">
                  <c:v>43399</c:v>
                </c:pt>
                <c:pt idx="252">
                  <c:v>43406</c:v>
                </c:pt>
                <c:pt idx="253">
                  <c:v>43413</c:v>
                </c:pt>
                <c:pt idx="254">
                  <c:v>43420</c:v>
                </c:pt>
                <c:pt idx="255">
                  <c:v>43427</c:v>
                </c:pt>
                <c:pt idx="256">
                  <c:v>43434</c:v>
                </c:pt>
                <c:pt idx="257">
                  <c:v>43441</c:v>
                </c:pt>
                <c:pt idx="258">
                  <c:v>43448</c:v>
                </c:pt>
                <c:pt idx="259">
                  <c:v>43455</c:v>
                </c:pt>
                <c:pt idx="260">
                  <c:v>43462</c:v>
                </c:pt>
                <c:pt idx="261">
                  <c:v>43469</c:v>
                </c:pt>
                <c:pt idx="262">
                  <c:v>43476</c:v>
                </c:pt>
                <c:pt idx="263">
                  <c:v>43483</c:v>
                </c:pt>
                <c:pt idx="264">
                  <c:v>43490</c:v>
                </c:pt>
                <c:pt idx="265">
                  <c:v>43497</c:v>
                </c:pt>
                <c:pt idx="266">
                  <c:v>43504</c:v>
                </c:pt>
                <c:pt idx="267">
                  <c:v>43511</c:v>
                </c:pt>
                <c:pt idx="268">
                  <c:v>43518</c:v>
                </c:pt>
                <c:pt idx="269">
                  <c:v>43525</c:v>
                </c:pt>
                <c:pt idx="270">
                  <c:v>43532</c:v>
                </c:pt>
                <c:pt idx="271">
                  <c:v>43539</c:v>
                </c:pt>
                <c:pt idx="272">
                  <c:v>43546</c:v>
                </c:pt>
                <c:pt idx="273">
                  <c:v>43553</c:v>
                </c:pt>
                <c:pt idx="274">
                  <c:v>43560</c:v>
                </c:pt>
                <c:pt idx="275">
                  <c:v>43567</c:v>
                </c:pt>
                <c:pt idx="276">
                  <c:v>43574</c:v>
                </c:pt>
                <c:pt idx="277">
                  <c:v>43581</c:v>
                </c:pt>
                <c:pt idx="278">
                  <c:v>43588</c:v>
                </c:pt>
                <c:pt idx="279">
                  <c:v>43595</c:v>
                </c:pt>
                <c:pt idx="280">
                  <c:v>43602</c:v>
                </c:pt>
                <c:pt idx="281">
                  <c:v>43609</c:v>
                </c:pt>
                <c:pt idx="282">
                  <c:v>43616</c:v>
                </c:pt>
                <c:pt idx="283">
                  <c:v>43623</c:v>
                </c:pt>
                <c:pt idx="284">
                  <c:v>43630</c:v>
                </c:pt>
                <c:pt idx="285">
                  <c:v>43637</c:v>
                </c:pt>
                <c:pt idx="286">
                  <c:v>43644</c:v>
                </c:pt>
                <c:pt idx="287">
                  <c:v>43651</c:v>
                </c:pt>
                <c:pt idx="288">
                  <c:v>43658</c:v>
                </c:pt>
                <c:pt idx="289">
                  <c:v>43665</c:v>
                </c:pt>
                <c:pt idx="290">
                  <c:v>43672</c:v>
                </c:pt>
                <c:pt idx="291">
                  <c:v>43679</c:v>
                </c:pt>
                <c:pt idx="292">
                  <c:v>43686</c:v>
                </c:pt>
                <c:pt idx="293">
                  <c:v>43693</c:v>
                </c:pt>
                <c:pt idx="294">
                  <c:v>43700</c:v>
                </c:pt>
                <c:pt idx="295">
                  <c:v>43707</c:v>
                </c:pt>
                <c:pt idx="296">
                  <c:v>43714</c:v>
                </c:pt>
                <c:pt idx="297">
                  <c:v>43721</c:v>
                </c:pt>
                <c:pt idx="298">
                  <c:v>43728</c:v>
                </c:pt>
                <c:pt idx="299">
                  <c:v>43735</c:v>
                </c:pt>
                <c:pt idx="300">
                  <c:v>43742</c:v>
                </c:pt>
                <c:pt idx="301">
                  <c:v>43749</c:v>
                </c:pt>
                <c:pt idx="302">
                  <c:v>43756</c:v>
                </c:pt>
                <c:pt idx="303">
                  <c:v>43763</c:v>
                </c:pt>
                <c:pt idx="304">
                  <c:v>43770</c:v>
                </c:pt>
                <c:pt idx="305">
                  <c:v>43777</c:v>
                </c:pt>
                <c:pt idx="306">
                  <c:v>43784</c:v>
                </c:pt>
                <c:pt idx="307">
                  <c:v>43791</c:v>
                </c:pt>
                <c:pt idx="308">
                  <c:v>43798</c:v>
                </c:pt>
                <c:pt idx="309">
                  <c:v>43805</c:v>
                </c:pt>
                <c:pt idx="310">
                  <c:v>43812</c:v>
                </c:pt>
                <c:pt idx="311">
                  <c:v>43819</c:v>
                </c:pt>
                <c:pt idx="312">
                  <c:v>43826</c:v>
                </c:pt>
                <c:pt idx="313">
                  <c:v>43833</c:v>
                </c:pt>
                <c:pt idx="314">
                  <c:v>43840</c:v>
                </c:pt>
                <c:pt idx="315">
                  <c:v>43847</c:v>
                </c:pt>
                <c:pt idx="316">
                  <c:v>43854</c:v>
                </c:pt>
                <c:pt idx="317">
                  <c:v>43861</c:v>
                </c:pt>
                <c:pt idx="318">
                  <c:v>43868</c:v>
                </c:pt>
                <c:pt idx="319">
                  <c:v>43875</c:v>
                </c:pt>
                <c:pt idx="320">
                  <c:v>43882</c:v>
                </c:pt>
                <c:pt idx="321">
                  <c:v>43889</c:v>
                </c:pt>
                <c:pt idx="322">
                  <c:v>43896</c:v>
                </c:pt>
                <c:pt idx="323">
                  <c:v>43903</c:v>
                </c:pt>
                <c:pt idx="324">
                  <c:v>43910</c:v>
                </c:pt>
                <c:pt idx="325">
                  <c:v>43917</c:v>
                </c:pt>
                <c:pt idx="326">
                  <c:v>43924</c:v>
                </c:pt>
                <c:pt idx="327">
                  <c:v>43931</c:v>
                </c:pt>
                <c:pt idx="328">
                  <c:v>43938</c:v>
                </c:pt>
                <c:pt idx="329">
                  <c:v>43945</c:v>
                </c:pt>
                <c:pt idx="330">
                  <c:v>43955</c:v>
                </c:pt>
                <c:pt idx="331">
                  <c:v>43961.5</c:v>
                </c:pt>
                <c:pt idx="332">
                  <c:v>43968.5</c:v>
                </c:pt>
                <c:pt idx="333">
                  <c:v>43975.5</c:v>
                </c:pt>
                <c:pt idx="334">
                  <c:v>43982.5</c:v>
                </c:pt>
                <c:pt idx="335">
                  <c:v>43989.5</c:v>
                </c:pt>
                <c:pt idx="336">
                  <c:v>43996.5</c:v>
                </c:pt>
                <c:pt idx="337">
                  <c:v>44003.5</c:v>
                </c:pt>
                <c:pt idx="338">
                  <c:v>44010.5</c:v>
                </c:pt>
                <c:pt idx="339">
                  <c:v>44017.5</c:v>
                </c:pt>
                <c:pt idx="340">
                  <c:v>44024.5</c:v>
                </c:pt>
                <c:pt idx="341">
                  <c:v>44031.5</c:v>
                </c:pt>
                <c:pt idx="342">
                  <c:v>44038.5</c:v>
                </c:pt>
                <c:pt idx="343">
                  <c:v>44045.5</c:v>
                </c:pt>
                <c:pt idx="344">
                  <c:v>44052.5</c:v>
                </c:pt>
                <c:pt idx="345">
                  <c:v>44059.5</c:v>
                </c:pt>
                <c:pt idx="346">
                  <c:v>44066.5</c:v>
                </c:pt>
                <c:pt idx="347">
                  <c:v>44073.5</c:v>
                </c:pt>
                <c:pt idx="348">
                  <c:v>44080.5</c:v>
                </c:pt>
                <c:pt idx="349">
                  <c:v>44087.5</c:v>
                </c:pt>
                <c:pt idx="350">
                  <c:v>44094.5</c:v>
                </c:pt>
                <c:pt idx="351">
                  <c:v>44101.5</c:v>
                </c:pt>
                <c:pt idx="352">
                  <c:v>44108.5</c:v>
                </c:pt>
                <c:pt idx="353">
                  <c:v>44115.5</c:v>
                </c:pt>
                <c:pt idx="354">
                  <c:v>44122.5</c:v>
                </c:pt>
                <c:pt idx="355">
                  <c:v>44129.5</c:v>
                </c:pt>
                <c:pt idx="356">
                  <c:v>44136.5</c:v>
                </c:pt>
                <c:pt idx="357">
                  <c:v>44143.5</c:v>
                </c:pt>
                <c:pt idx="358">
                  <c:v>44150.5</c:v>
                </c:pt>
                <c:pt idx="359">
                  <c:v>44157.5</c:v>
                </c:pt>
                <c:pt idx="360">
                  <c:v>44164.5</c:v>
                </c:pt>
                <c:pt idx="361">
                  <c:v>44171.5</c:v>
                </c:pt>
                <c:pt idx="362">
                  <c:v>44178.5</c:v>
                </c:pt>
                <c:pt idx="363">
                  <c:v>44185.5</c:v>
                </c:pt>
                <c:pt idx="364">
                  <c:v>44192.5</c:v>
                </c:pt>
                <c:pt idx="365">
                  <c:v>44199.5</c:v>
                </c:pt>
                <c:pt idx="366">
                  <c:v>44206.5</c:v>
                </c:pt>
                <c:pt idx="367">
                  <c:v>44213.5</c:v>
                </c:pt>
                <c:pt idx="368">
                  <c:v>44220.5</c:v>
                </c:pt>
                <c:pt idx="369">
                  <c:v>44227.5</c:v>
                </c:pt>
                <c:pt idx="370">
                  <c:v>44234.5</c:v>
                </c:pt>
                <c:pt idx="371">
                  <c:v>44241.5</c:v>
                </c:pt>
                <c:pt idx="372">
                  <c:v>44248.5</c:v>
                </c:pt>
                <c:pt idx="373">
                  <c:v>44255.5</c:v>
                </c:pt>
                <c:pt idx="374">
                  <c:v>44262.5</c:v>
                </c:pt>
                <c:pt idx="375">
                  <c:v>44269.5</c:v>
                </c:pt>
                <c:pt idx="376">
                  <c:v>44276.5</c:v>
                </c:pt>
                <c:pt idx="377">
                  <c:v>44283.5</c:v>
                </c:pt>
                <c:pt idx="378">
                  <c:v>44290.5</c:v>
                </c:pt>
                <c:pt idx="379">
                  <c:v>44297.5</c:v>
                </c:pt>
                <c:pt idx="380">
                  <c:v>44304.5</c:v>
                </c:pt>
                <c:pt idx="381">
                  <c:v>44311.5</c:v>
                </c:pt>
                <c:pt idx="382">
                  <c:v>44318.5</c:v>
                </c:pt>
              </c:numCache>
            </c:numRef>
          </c:cat>
          <c:val>
            <c:numRef>
              <c:f>Sheet3!$C$6:$NU$6</c:f>
              <c:numCache>
                <c:formatCode>General</c:formatCode>
                <c:ptCount val="383"/>
                <c:pt idx="330" formatCode="_(&quot;$&quot;* #,##0_);_(&quot;$&quot;* \(#,##0\);_(&quot;$&quot;* &quot;-&quot;_);_(@_)">
                  <c:v>3.8113207547169741</c:v>
                </c:pt>
                <c:pt idx="331" formatCode="_(&quot;$&quot;* #,##0_);_(&quot;$&quot;* \(#,##0\);_(&quot;$&quot;* &quot;-&quot;_);_(@_)">
                  <c:v>7.6226415094339446</c:v>
                </c:pt>
                <c:pt idx="332" formatCode="_(&quot;$&quot;* #,##0_);_(&quot;$&quot;* \(#,##0\);_(&quot;$&quot;* &quot;-&quot;_);_(@_)">
                  <c:v>11.433962264150921</c:v>
                </c:pt>
                <c:pt idx="333" formatCode="_(&quot;$&quot;* #,##0_);_(&quot;$&quot;* \(#,##0\);_(&quot;$&quot;* &quot;-&quot;_);_(@_)">
                  <c:v>15.2452830188679</c:v>
                </c:pt>
                <c:pt idx="334" formatCode="_(&quot;$&quot;* #,##0_);_(&quot;$&quot;* \(#,##0\);_(&quot;$&quot;* &quot;-&quot;_);_(@_)">
                  <c:v>19.056603773584861</c:v>
                </c:pt>
                <c:pt idx="335" formatCode="_(&quot;$&quot;* #,##0_);_(&quot;$&quot;* \(#,##0\);_(&quot;$&quot;* &quot;-&quot;_);_(@_)">
                  <c:v>22.867924528301842</c:v>
                </c:pt>
                <c:pt idx="336" formatCode="_(&quot;$&quot;* #,##0_);_(&quot;$&quot;* \(#,##0\);_(&quot;$&quot;* &quot;-&quot;_);_(@_)">
                  <c:v>26.679245283018819</c:v>
                </c:pt>
                <c:pt idx="337" formatCode="_(&quot;$&quot;* #,##0_);_(&quot;$&quot;* \(#,##0\);_(&quot;$&quot;* &quot;-&quot;_);_(@_)">
                  <c:v>30.490566037735778</c:v>
                </c:pt>
                <c:pt idx="338" formatCode="_(&quot;$&quot;* #,##0_);_(&quot;$&quot;* \(#,##0\);_(&quot;$&quot;* &quot;-&quot;_);_(@_)">
                  <c:v>34.301886792452741</c:v>
                </c:pt>
                <c:pt idx="339" formatCode="_(&quot;$&quot;* #,##0_);_(&quot;$&quot;* \(#,##0\);_(&quot;$&quot;* &quot;-&quot;_);_(@_)">
                  <c:v>38.113207547169743</c:v>
                </c:pt>
                <c:pt idx="340" formatCode="_(&quot;$&quot;* #,##0_);_(&quot;$&quot;* \(#,##0\);_(&quot;$&quot;* &quot;-&quot;_);_(@_)">
                  <c:v>41.92452830188671</c:v>
                </c:pt>
                <c:pt idx="341" formatCode="_(&quot;$&quot;* #,##0_);_(&quot;$&quot;* \(#,##0\);_(&quot;$&quot;* &quot;-&quot;_);_(@_)">
                  <c:v>45.735849056603662</c:v>
                </c:pt>
                <c:pt idx="342" formatCode="_(&quot;$&quot;* #,##0_);_(&quot;$&quot;* \(#,##0\);_(&quot;$&quot;* &quot;-&quot;_);_(@_)">
                  <c:v>49.547169811320643</c:v>
                </c:pt>
                <c:pt idx="343" formatCode="_(&quot;$&quot;* #,##0_);_(&quot;$&quot;* \(#,##0\);_(&quot;$&quot;* &quot;-&quot;_);_(@_)">
                  <c:v>53.358490566037609</c:v>
                </c:pt>
                <c:pt idx="344" formatCode="_(&quot;$&quot;* #,##0_);_(&quot;$&quot;* \(#,##0\);_(&quot;$&quot;* &quot;-&quot;_);_(@_)">
                  <c:v>57.169811320754611</c:v>
                </c:pt>
                <c:pt idx="345" formatCode="_(&quot;$&quot;* #,##0_);_(&quot;$&quot;* \(#,##0\);_(&quot;$&quot;* &quot;-&quot;_);_(@_)">
                  <c:v>60.981132075471578</c:v>
                </c:pt>
                <c:pt idx="346" formatCode="_(&quot;$&quot;* #,##0_);_(&quot;$&quot;* \(#,##0\);_(&quot;$&quot;* &quot;-&quot;_);_(@_)">
                  <c:v>64.792452830188523</c:v>
                </c:pt>
                <c:pt idx="347" formatCode="_(&quot;$&quot;* #,##0_);_(&quot;$&quot;* \(#,##0\);_(&quot;$&quot;* &quot;-&quot;_);_(@_)">
                  <c:v>68.603773584905511</c:v>
                </c:pt>
                <c:pt idx="348" formatCode="_(&quot;$&quot;* #,##0_);_(&quot;$&quot;* \(#,##0\);_(&quot;$&quot;* &quot;-&quot;_);_(@_)">
                  <c:v>72.415094339622499</c:v>
                </c:pt>
                <c:pt idx="349" formatCode="_(&quot;$&quot;* #,##0_);_(&quot;$&quot;* \(#,##0\);_(&quot;$&quot;* &quot;-&quot;_);_(@_)">
                  <c:v>76.226415094339472</c:v>
                </c:pt>
                <c:pt idx="350" formatCode="_(&quot;$&quot;* #,##0_);_(&quot;$&quot;* \(#,##0\);_(&quot;$&quot;* &quot;-&quot;_);_(@_)">
                  <c:v>80.037735849056418</c:v>
                </c:pt>
                <c:pt idx="351" formatCode="_(&quot;$&quot;* #,##0_);_(&quot;$&quot;* \(#,##0\);_(&quot;$&quot;* &quot;-&quot;_);_(@_)">
                  <c:v>83.849056603773406</c:v>
                </c:pt>
                <c:pt idx="352" formatCode="_(&quot;$&quot;* #,##0_);_(&quot;$&quot;* \(#,##0\);_(&quot;$&quot;* &quot;-&quot;_);_(@_)">
                  <c:v>87.660377358490322</c:v>
                </c:pt>
                <c:pt idx="353" formatCode="_(&quot;$&quot;* #,##0_);_(&quot;$&quot;* \(#,##0\);_(&quot;$&quot;* &quot;-&quot;_);_(@_)">
                  <c:v>91.471698113207353</c:v>
                </c:pt>
                <c:pt idx="354" formatCode="_(&quot;$&quot;* #,##0_);_(&quot;$&quot;* \(#,##0\);_(&quot;$&quot;* &quot;-&quot;_);_(@_)">
                  <c:v>95.283018867924312</c:v>
                </c:pt>
                <c:pt idx="355" formatCode="_(&quot;$&quot;* #,##0_);_(&quot;$&quot;* \(#,##0\);_(&quot;$&quot;* &quot;-&quot;_);_(@_)">
                  <c:v>99.094339622641314</c:v>
                </c:pt>
                <c:pt idx="356" formatCode="_(&quot;$&quot;* #,##0_);_(&quot;$&quot;* \(#,##0\);_(&quot;$&quot;* &quot;-&quot;_);_(@_)">
                  <c:v>102.9056603773583</c:v>
                </c:pt>
                <c:pt idx="357" formatCode="_(&quot;$&quot;* #,##0_);_(&quot;$&quot;* \(#,##0\);_(&quot;$&quot;* &quot;-&quot;_);_(@_)">
                  <c:v>106.7169811320752</c:v>
                </c:pt>
                <c:pt idx="358" formatCode="_(&quot;$&quot;* #,##0_);_(&quot;$&quot;* \(#,##0\);_(&quot;$&quot;* &quot;-&quot;_);_(@_)">
                  <c:v>110.52830188679221</c:v>
                </c:pt>
                <c:pt idx="359" formatCode="_(&quot;$&quot;* #,##0_);_(&quot;$&quot;* \(#,##0\);_(&quot;$&quot;* &quot;-&quot;_);_(@_)">
                  <c:v>114.33962264150929</c:v>
                </c:pt>
                <c:pt idx="360" formatCode="_(&quot;$&quot;* #,##0_);_(&quot;$&quot;* \(#,##0\);_(&quot;$&quot;* &quot;-&quot;_);_(@_)">
                  <c:v>118.1509433962262</c:v>
                </c:pt>
                <c:pt idx="361" formatCode="_(&quot;$&quot;* #,##0_);_(&quot;$&quot;* \(#,##0\);_(&quot;$&quot;* &quot;-&quot;_);_(@_)">
                  <c:v>121.9622641509433</c:v>
                </c:pt>
                <c:pt idx="362" formatCode="_(&quot;$&quot;* #,##0_);_(&quot;$&quot;* \(#,##0\);_(&quot;$&quot;* &quot;-&quot;_);_(@_)">
                  <c:v>125.7735849056602</c:v>
                </c:pt>
                <c:pt idx="363" formatCode="_(&quot;$&quot;* #,##0_);_(&quot;$&quot;* \(#,##0\);_(&quot;$&quot;* &quot;-&quot;_);_(@_)">
                  <c:v>129.58490566037719</c:v>
                </c:pt>
                <c:pt idx="364" formatCode="_(&quot;$&quot;* #,##0_);_(&quot;$&quot;* \(#,##0\);_(&quot;$&quot;* &quot;-&quot;_);_(@_)">
                  <c:v>133.3962264150943</c:v>
                </c:pt>
                <c:pt idx="365" formatCode="_(&quot;$&quot;* #,##0_);_(&quot;$&quot;* \(#,##0\);_(&quot;$&quot;* &quot;-&quot;_);_(@_)">
                  <c:v>137.20754716981119</c:v>
                </c:pt>
                <c:pt idx="366" formatCode="_(&quot;$&quot;* #,##0_);_(&quot;$&quot;* \(#,##0\);_(&quot;$&quot;* &quot;-&quot;_);_(@_)">
                  <c:v>141.01886792452819</c:v>
                </c:pt>
                <c:pt idx="367" formatCode="_(&quot;$&quot;* #,##0_);_(&quot;$&quot;* \(#,##0\);_(&quot;$&quot;* &quot;-&quot;_);_(@_)">
                  <c:v>144.83018867924531</c:v>
                </c:pt>
                <c:pt idx="368" formatCode="_(&quot;$&quot;* #,##0_);_(&quot;$&quot;* \(#,##0\);_(&quot;$&quot;* &quot;-&quot;_);_(@_)">
                  <c:v>148.6415094339622</c:v>
                </c:pt>
                <c:pt idx="369" formatCode="_(&quot;$&quot;* #,##0_);_(&quot;$&quot;* \(#,##0\);_(&quot;$&quot;* &quot;-&quot;_);_(@_)">
                  <c:v>152.45283018867929</c:v>
                </c:pt>
                <c:pt idx="370" formatCode="_(&quot;$&quot;* #,##0_);_(&quot;$&quot;* \(#,##0\);_(&quot;$&quot;* &quot;-&quot;_);_(@_)">
                  <c:v>156.2641509433962</c:v>
                </c:pt>
                <c:pt idx="371" formatCode="_(&quot;$&quot;* #,##0_);_(&quot;$&quot;* \(#,##0\);_(&quot;$&quot;* &quot;-&quot;_);_(@_)">
                  <c:v>160.0754716981132</c:v>
                </c:pt>
                <c:pt idx="372" formatCode="_(&quot;$&quot;* #,##0_);_(&quot;$&quot;* \(#,##0\);_(&quot;$&quot;* &quot;-&quot;_);_(@_)">
                  <c:v>163.88679245283029</c:v>
                </c:pt>
                <c:pt idx="373" formatCode="_(&quot;$&quot;* #,##0_);_(&quot;$&quot;* \(#,##0\);_(&quot;$&quot;* &quot;-&quot;_);_(@_)">
                  <c:v>167.69811320754721</c:v>
                </c:pt>
                <c:pt idx="374" formatCode="_(&quot;$&quot;* #,##0_);_(&quot;$&quot;* \(#,##0\);_(&quot;$&quot;* &quot;-&quot;_);_(@_)">
                  <c:v>171.5094339622643</c:v>
                </c:pt>
                <c:pt idx="375" formatCode="_(&quot;$&quot;* #,##0_);_(&quot;$&quot;* \(#,##0\);_(&quot;$&quot;* &quot;-&quot;_);_(@_)">
                  <c:v>175.32075471698121</c:v>
                </c:pt>
                <c:pt idx="376" formatCode="_(&quot;$&quot;* #,##0_);_(&quot;$&quot;* \(#,##0\);_(&quot;$&quot;* &quot;-&quot;_);_(@_)">
                  <c:v>179.13207547169819</c:v>
                </c:pt>
                <c:pt idx="377" formatCode="_(&quot;$&quot;* #,##0_);_(&quot;$&quot;* \(#,##0\);_(&quot;$&quot;* &quot;-&quot;_);_(@_)">
                  <c:v>182.94339622641519</c:v>
                </c:pt>
                <c:pt idx="378" formatCode="_(&quot;$&quot;* #,##0_);_(&quot;$&quot;* \(#,##0\);_(&quot;$&quot;* &quot;-&quot;_);_(@_)">
                  <c:v>186.7547169811323</c:v>
                </c:pt>
                <c:pt idx="379" formatCode="_(&quot;$&quot;* #,##0_);_(&quot;$&quot;* \(#,##0\);_(&quot;$&quot;* &quot;-&quot;_);_(@_)">
                  <c:v>190.56603773584931</c:v>
                </c:pt>
                <c:pt idx="380" formatCode="_(&quot;$&quot;* #,##0_);_(&quot;$&quot;* \(#,##0\);_(&quot;$&quot;* &quot;-&quot;_);_(@_)">
                  <c:v>194.37735849056631</c:v>
                </c:pt>
                <c:pt idx="381" formatCode="_(&quot;$&quot;* #,##0_);_(&quot;$&quot;* \(#,##0\);_(&quot;$&quot;* &quot;-&quot;_);_(@_)">
                  <c:v>198.18867924528331</c:v>
                </c:pt>
                <c:pt idx="382" formatCode="_(&quot;$&quot;* #,##0_);_(&quot;$&quot;* \(#,##0\);_(&quot;$&quot;* &quot;-&quot;_);_(@_)">
                  <c:v>202</c:v>
                </c:pt>
              </c:numCache>
            </c:numRef>
          </c:val>
          <c:extLst>
            <c:ext xmlns:c16="http://schemas.microsoft.com/office/drawing/2014/chart" uri="{C3380CC4-5D6E-409C-BE32-E72D297353CC}">
              <c16:uniqueId val="{00000001-7388-46A5-AE6D-EF6BFD13D1FB}"/>
            </c:ext>
          </c:extLst>
        </c:ser>
        <c:ser>
          <c:idx val="3"/>
          <c:order val="3"/>
          <c:tx>
            <c:strRef>
              <c:f>Sheet3!$B$7</c:f>
              <c:strCache>
                <c:ptCount val="1"/>
                <c:pt idx="0">
                  <c:v>Fan2</c:v>
                </c:pt>
              </c:strCache>
            </c:strRef>
          </c:tx>
          <c:spPr>
            <a:solidFill>
              <a:srgbClr val="CC0000"/>
            </a:solidFill>
            <a:ln>
              <a:solidFill>
                <a:srgbClr val="CC0000"/>
              </a:solidFill>
            </a:ln>
            <a:effectLst/>
          </c:spPr>
          <c:cat>
            <c:numRef>
              <c:f>Sheet3!$C$3:$NU$3</c:f>
              <c:numCache>
                <c:formatCode>mmmm\,yyyy</c:formatCode>
                <c:ptCount val="383"/>
                <c:pt idx="0">
                  <c:v>41642</c:v>
                </c:pt>
                <c:pt idx="1">
                  <c:v>41649</c:v>
                </c:pt>
                <c:pt idx="2">
                  <c:v>41656</c:v>
                </c:pt>
                <c:pt idx="3">
                  <c:v>41663</c:v>
                </c:pt>
                <c:pt idx="4">
                  <c:v>41670</c:v>
                </c:pt>
                <c:pt idx="5">
                  <c:v>41677</c:v>
                </c:pt>
                <c:pt idx="6">
                  <c:v>41684</c:v>
                </c:pt>
                <c:pt idx="7">
                  <c:v>41691</c:v>
                </c:pt>
                <c:pt idx="8">
                  <c:v>41698</c:v>
                </c:pt>
                <c:pt idx="9">
                  <c:v>41705</c:v>
                </c:pt>
                <c:pt idx="10">
                  <c:v>41712</c:v>
                </c:pt>
                <c:pt idx="11">
                  <c:v>41719</c:v>
                </c:pt>
                <c:pt idx="12">
                  <c:v>41726</c:v>
                </c:pt>
                <c:pt idx="13">
                  <c:v>41733</c:v>
                </c:pt>
                <c:pt idx="14">
                  <c:v>41740</c:v>
                </c:pt>
                <c:pt idx="15">
                  <c:v>41747</c:v>
                </c:pt>
                <c:pt idx="16">
                  <c:v>41754</c:v>
                </c:pt>
                <c:pt idx="17">
                  <c:v>41761</c:v>
                </c:pt>
                <c:pt idx="18">
                  <c:v>41768</c:v>
                </c:pt>
                <c:pt idx="19">
                  <c:v>41775</c:v>
                </c:pt>
                <c:pt idx="20">
                  <c:v>41782</c:v>
                </c:pt>
                <c:pt idx="21">
                  <c:v>41789</c:v>
                </c:pt>
                <c:pt idx="22">
                  <c:v>41796</c:v>
                </c:pt>
                <c:pt idx="23">
                  <c:v>41803</c:v>
                </c:pt>
                <c:pt idx="24">
                  <c:v>41810</c:v>
                </c:pt>
                <c:pt idx="25">
                  <c:v>41817</c:v>
                </c:pt>
                <c:pt idx="26">
                  <c:v>41824</c:v>
                </c:pt>
                <c:pt idx="27">
                  <c:v>41831</c:v>
                </c:pt>
                <c:pt idx="28">
                  <c:v>41838</c:v>
                </c:pt>
                <c:pt idx="29">
                  <c:v>41845</c:v>
                </c:pt>
                <c:pt idx="30">
                  <c:v>41852</c:v>
                </c:pt>
                <c:pt idx="31">
                  <c:v>41859</c:v>
                </c:pt>
                <c:pt idx="32">
                  <c:v>41866</c:v>
                </c:pt>
                <c:pt idx="33">
                  <c:v>41873</c:v>
                </c:pt>
                <c:pt idx="34">
                  <c:v>41880</c:v>
                </c:pt>
                <c:pt idx="35">
                  <c:v>41887</c:v>
                </c:pt>
                <c:pt idx="36">
                  <c:v>41894</c:v>
                </c:pt>
                <c:pt idx="37">
                  <c:v>41901</c:v>
                </c:pt>
                <c:pt idx="38">
                  <c:v>41908</c:v>
                </c:pt>
                <c:pt idx="39">
                  <c:v>41915</c:v>
                </c:pt>
                <c:pt idx="40">
                  <c:v>41922</c:v>
                </c:pt>
                <c:pt idx="41">
                  <c:v>41929</c:v>
                </c:pt>
                <c:pt idx="42">
                  <c:v>41936</c:v>
                </c:pt>
                <c:pt idx="43">
                  <c:v>41943</c:v>
                </c:pt>
                <c:pt idx="44">
                  <c:v>41950</c:v>
                </c:pt>
                <c:pt idx="45">
                  <c:v>41957</c:v>
                </c:pt>
                <c:pt idx="46">
                  <c:v>41964</c:v>
                </c:pt>
                <c:pt idx="47">
                  <c:v>41971</c:v>
                </c:pt>
                <c:pt idx="48">
                  <c:v>41978</c:v>
                </c:pt>
                <c:pt idx="49">
                  <c:v>41985</c:v>
                </c:pt>
                <c:pt idx="50">
                  <c:v>41992</c:v>
                </c:pt>
                <c:pt idx="51">
                  <c:v>41999</c:v>
                </c:pt>
                <c:pt idx="52">
                  <c:v>42006</c:v>
                </c:pt>
                <c:pt idx="53">
                  <c:v>42013</c:v>
                </c:pt>
                <c:pt idx="54">
                  <c:v>42020</c:v>
                </c:pt>
                <c:pt idx="55">
                  <c:v>42027</c:v>
                </c:pt>
                <c:pt idx="56">
                  <c:v>42034</c:v>
                </c:pt>
                <c:pt idx="57">
                  <c:v>42041</c:v>
                </c:pt>
                <c:pt idx="58">
                  <c:v>42048</c:v>
                </c:pt>
                <c:pt idx="59">
                  <c:v>42055</c:v>
                </c:pt>
                <c:pt idx="60">
                  <c:v>42062</c:v>
                </c:pt>
                <c:pt idx="61">
                  <c:v>42069</c:v>
                </c:pt>
                <c:pt idx="62">
                  <c:v>42076</c:v>
                </c:pt>
                <c:pt idx="63">
                  <c:v>42083</c:v>
                </c:pt>
                <c:pt idx="64">
                  <c:v>42090</c:v>
                </c:pt>
                <c:pt idx="65">
                  <c:v>42097</c:v>
                </c:pt>
                <c:pt idx="66">
                  <c:v>42104</c:v>
                </c:pt>
                <c:pt idx="67">
                  <c:v>42111</c:v>
                </c:pt>
                <c:pt idx="68">
                  <c:v>42118</c:v>
                </c:pt>
                <c:pt idx="69">
                  <c:v>42125</c:v>
                </c:pt>
                <c:pt idx="70">
                  <c:v>42132</c:v>
                </c:pt>
                <c:pt idx="71">
                  <c:v>42139</c:v>
                </c:pt>
                <c:pt idx="72">
                  <c:v>42146</c:v>
                </c:pt>
                <c:pt idx="73">
                  <c:v>42153</c:v>
                </c:pt>
                <c:pt idx="74">
                  <c:v>42160</c:v>
                </c:pt>
                <c:pt idx="75">
                  <c:v>42167</c:v>
                </c:pt>
                <c:pt idx="76">
                  <c:v>42174</c:v>
                </c:pt>
                <c:pt idx="77">
                  <c:v>42181</c:v>
                </c:pt>
                <c:pt idx="78">
                  <c:v>42188</c:v>
                </c:pt>
                <c:pt idx="79">
                  <c:v>42195</c:v>
                </c:pt>
                <c:pt idx="80">
                  <c:v>42202</c:v>
                </c:pt>
                <c:pt idx="81">
                  <c:v>42209</c:v>
                </c:pt>
                <c:pt idx="82">
                  <c:v>42216</c:v>
                </c:pt>
                <c:pt idx="83">
                  <c:v>42223</c:v>
                </c:pt>
                <c:pt idx="84">
                  <c:v>42230</c:v>
                </c:pt>
                <c:pt idx="85">
                  <c:v>42237</c:v>
                </c:pt>
                <c:pt idx="86">
                  <c:v>42244</c:v>
                </c:pt>
                <c:pt idx="87">
                  <c:v>42251</c:v>
                </c:pt>
                <c:pt idx="88">
                  <c:v>42258</c:v>
                </c:pt>
                <c:pt idx="89">
                  <c:v>42265</c:v>
                </c:pt>
                <c:pt idx="90">
                  <c:v>42272</c:v>
                </c:pt>
                <c:pt idx="91">
                  <c:v>42279</c:v>
                </c:pt>
                <c:pt idx="92">
                  <c:v>42286</c:v>
                </c:pt>
                <c:pt idx="93">
                  <c:v>42293</c:v>
                </c:pt>
                <c:pt idx="94">
                  <c:v>42300</c:v>
                </c:pt>
                <c:pt idx="95">
                  <c:v>42307</c:v>
                </c:pt>
                <c:pt idx="96">
                  <c:v>42314</c:v>
                </c:pt>
                <c:pt idx="97">
                  <c:v>42321</c:v>
                </c:pt>
                <c:pt idx="98">
                  <c:v>42328</c:v>
                </c:pt>
                <c:pt idx="99">
                  <c:v>42335</c:v>
                </c:pt>
                <c:pt idx="100">
                  <c:v>42342</c:v>
                </c:pt>
                <c:pt idx="101">
                  <c:v>42349</c:v>
                </c:pt>
                <c:pt idx="102">
                  <c:v>42356</c:v>
                </c:pt>
                <c:pt idx="103">
                  <c:v>42363</c:v>
                </c:pt>
                <c:pt idx="104">
                  <c:v>42370</c:v>
                </c:pt>
                <c:pt idx="105">
                  <c:v>42377</c:v>
                </c:pt>
                <c:pt idx="106">
                  <c:v>42384</c:v>
                </c:pt>
                <c:pt idx="107">
                  <c:v>42391</c:v>
                </c:pt>
                <c:pt idx="108">
                  <c:v>42398</c:v>
                </c:pt>
                <c:pt idx="109">
                  <c:v>42405</c:v>
                </c:pt>
                <c:pt idx="110">
                  <c:v>42412</c:v>
                </c:pt>
                <c:pt idx="111">
                  <c:v>42419</c:v>
                </c:pt>
                <c:pt idx="112">
                  <c:v>42426</c:v>
                </c:pt>
                <c:pt idx="113">
                  <c:v>42433</c:v>
                </c:pt>
                <c:pt idx="114">
                  <c:v>42440</c:v>
                </c:pt>
                <c:pt idx="115">
                  <c:v>42447</c:v>
                </c:pt>
                <c:pt idx="116">
                  <c:v>42454</c:v>
                </c:pt>
                <c:pt idx="117">
                  <c:v>42461</c:v>
                </c:pt>
                <c:pt idx="118">
                  <c:v>42468</c:v>
                </c:pt>
                <c:pt idx="119">
                  <c:v>42475</c:v>
                </c:pt>
                <c:pt idx="120">
                  <c:v>42482</c:v>
                </c:pt>
                <c:pt idx="121">
                  <c:v>42489</c:v>
                </c:pt>
                <c:pt idx="122">
                  <c:v>42496</c:v>
                </c:pt>
                <c:pt idx="123">
                  <c:v>42503</c:v>
                </c:pt>
                <c:pt idx="124">
                  <c:v>42510</c:v>
                </c:pt>
                <c:pt idx="125">
                  <c:v>42517</c:v>
                </c:pt>
                <c:pt idx="126">
                  <c:v>42524</c:v>
                </c:pt>
                <c:pt idx="127">
                  <c:v>42531</c:v>
                </c:pt>
                <c:pt idx="128">
                  <c:v>42538</c:v>
                </c:pt>
                <c:pt idx="129">
                  <c:v>42545</c:v>
                </c:pt>
                <c:pt idx="130">
                  <c:v>42552</c:v>
                </c:pt>
                <c:pt idx="131">
                  <c:v>42559</c:v>
                </c:pt>
                <c:pt idx="132">
                  <c:v>42566</c:v>
                </c:pt>
                <c:pt idx="133">
                  <c:v>42573</c:v>
                </c:pt>
                <c:pt idx="134">
                  <c:v>42580</c:v>
                </c:pt>
                <c:pt idx="135">
                  <c:v>42587</c:v>
                </c:pt>
                <c:pt idx="136">
                  <c:v>42594</c:v>
                </c:pt>
                <c:pt idx="137">
                  <c:v>42601</c:v>
                </c:pt>
                <c:pt idx="138">
                  <c:v>42608</c:v>
                </c:pt>
                <c:pt idx="139">
                  <c:v>42615</c:v>
                </c:pt>
                <c:pt idx="140">
                  <c:v>42622</c:v>
                </c:pt>
                <c:pt idx="141">
                  <c:v>42629</c:v>
                </c:pt>
                <c:pt idx="142">
                  <c:v>42636</c:v>
                </c:pt>
                <c:pt idx="143">
                  <c:v>42643</c:v>
                </c:pt>
                <c:pt idx="144">
                  <c:v>42650</c:v>
                </c:pt>
                <c:pt idx="145">
                  <c:v>42657</c:v>
                </c:pt>
                <c:pt idx="146">
                  <c:v>42664</c:v>
                </c:pt>
                <c:pt idx="147">
                  <c:v>42671</c:v>
                </c:pt>
                <c:pt idx="148">
                  <c:v>42678</c:v>
                </c:pt>
                <c:pt idx="149">
                  <c:v>42685</c:v>
                </c:pt>
                <c:pt idx="150">
                  <c:v>42692</c:v>
                </c:pt>
                <c:pt idx="151">
                  <c:v>42699</c:v>
                </c:pt>
                <c:pt idx="152">
                  <c:v>42706</c:v>
                </c:pt>
                <c:pt idx="153">
                  <c:v>42713</c:v>
                </c:pt>
                <c:pt idx="154">
                  <c:v>42720</c:v>
                </c:pt>
                <c:pt idx="155">
                  <c:v>42727</c:v>
                </c:pt>
                <c:pt idx="156">
                  <c:v>42734</c:v>
                </c:pt>
                <c:pt idx="157">
                  <c:v>42741</c:v>
                </c:pt>
                <c:pt idx="158">
                  <c:v>42748</c:v>
                </c:pt>
                <c:pt idx="159">
                  <c:v>42755</c:v>
                </c:pt>
                <c:pt idx="160">
                  <c:v>42762</c:v>
                </c:pt>
                <c:pt idx="161">
                  <c:v>42769</c:v>
                </c:pt>
                <c:pt idx="162">
                  <c:v>42776</c:v>
                </c:pt>
                <c:pt idx="163">
                  <c:v>42783</c:v>
                </c:pt>
                <c:pt idx="164">
                  <c:v>42790</c:v>
                </c:pt>
                <c:pt idx="165">
                  <c:v>42797</c:v>
                </c:pt>
                <c:pt idx="166">
                  <c:v>42804</c:v>
                </c:pt>
                <c:pt idx="167">
                  <c:v>42811</c:v>
                </c:pt>
                <c:pt idx="168">
                  <c:v>42818</c:v>
                </c:pt>
                <c:pt idx="169">
                  <c:v>42825</c:v>
                </c:pt>
                <c:pt idx="170">
                  <c:v>42832</c:v>
                </c:pt>
                <c:pt idx="171">
                  <c:v>42839</c:v>
                </c:pt>
                <c:pt idx="172">
                  <c:v>42846</c:v>
                </c:pt>
                <c:pt idx="173">
                  <c:v>42853</c:v>
                </c:pt>
                <c:pt idx="174">
                  <c:v>42860</c:v>
                </c:pt>
                <c:pt idx="175">
                  <c:v>42867</c:v>
                </c:pt>
                <c:pt idx="176">
                  <c:v>42874</c:v>
                </c:pt>
                <c:pt idx="177">
                  <c:v>42881</c:v>
                </c:pt>
                <c:pt idx="178">
                  <c:v>42888</c:v>
                </c:pt>
                <c:pt idx="179">
                  <c:v>42895</c:v>
                </c:pt>
                <c:pt idx="180">
                  <c:v>42902</c:v>
                </c:pt>
                <c:pt idx="181">
                  <c:v>42909</c:v>
                </c:pt>
                <c:pt idx="182">
                  <c:v>42916</c:v>
                </c:pt>
                <c:pt idx="183">
                  <c:v>42923</c:v>
                </c:pt>
                <c:pt idx="184">
                  <c:v>42930</c:v>
                </c:pt>
                <c:pt idx="185">
                  <c:v>42937</c:v>
                </c:pt>
                <c:pt idx="186">
                  <c:v>42944</c:v>
                </c:pt>
                <c:pt idx="187">
                  <c:v>42951</c:v>
                </c:pt>
                <c:pt idx="188">
                  <c:v>42958</c:v>
                </c:pt>
                <c:pt idx="189">
                  <c:v>42965</c:v>
                </c:pt>
                <c:pt idx="190">
                  <c:v>42972</c:v>
                </c:pt>
                <c:pt idx="191">
                  <c:v>42979</c:v>
                </c:pt>
                <c:pt idx="192">
                  <c:v>42986</c:v>
                </c:pt>
                <c:pt idx="193">
                  <c:v>42993</c:v>
                </c:pt>
                <c:pt idx="194">
                  <c:v>43000</c:v>
                </c:pt>
                <c:pt idx="195">
                  <c:v>43007</c:v>
                </c:pt>
                <c:pt idx="196">
                  <c:v>43014</c:v>
                </c:pt>
                <c:pt idx="197">
                  <c:v>43021</c:v>
                </c:pt>
                <c:pt idx="198">
                  <c:v>43028</c:v>
                </c:pt>
                <c:pt idx="199">
                  <c:v>43035</c:v>
                </c:pt>
                <c:pt idx="200">
                  <c:v>43042</c:v>
                </c:pt>
                <c:pt idx="201">
                  <c:v>43049</c:v>
                </c:pt>
                <c:pt idx="202">
                  <c:v>43056</c:v>
                </c:pt>
                <c:pt idx="203">
                  <c:v>43063</c:v>
                </c:pt>
                <c:pt idx="204">
                  <c:v>43070</c:v>
                </c:pt>
                <c:pt idx="205">
                  <c:v>43077</c:v>
                </c:pt>
                <c:pt idx="206">
                  <c:v>43084</c:v>
                </c:pt>
                <c:pt idx="207">
                  <c:v>43091</c:v>
                </c:pt>
                <c:pt idx="208">
                  <c:v>43098</c:v>
                </c:pt>
                <c:pt idx="209">
                  <c:v>43105</c:v>
                </c:pt>
                <c:pt idx="210">
                  <c:v>43112</c:v>
                </c:pt>
                <c:pt idx="211">
                  <c:v>43119</c:v>
                </c:pt>
                <c:pt idx="212">
                  <c:v>43126</c:v>
                </c:pt>
                <c:pt idx="213">
                  <c:v>43133</c:v>
                </c:pt>
                <c:pt idx="214">
                  <c:v>43140</c:v>
                </c:pt>
                <c:pt idx="215">
                  <c:v>43147</c:v>
                </c:pt>
                <c:pt idx="216">
                  <c:v>43154</c:v>
                </c:pt>
                <c:pt idx="217">
                  <c:v>43161</c:v>
                </c:pt>
                <c:pt idx="218">
                  <c:v>43168</c:v>
                </c:pt>
                <c:pt idx="219">
                  <c:v>43175</c:v>
                </c:pt>
                <c:pt idx="220">
                  <c:v>43182</c:v>
                </c:pt>
                <c:pt idx="221">
                  <c:v>43189</c:v>
                </c:pt>
                <c:pt idx="222">
                  <c:v>43196</c:v>
                </c:pt>
                <c:pt idx="223">
                  <c:v>43203</c:v>
                </c:pt>
                <c:pt idx="224">
                  <c:v>43210</c:v>
                </c:pt>
                <c:pt idx="225">
                  <c:v>43217</c:v>
                </c:pt>
                <c:pt idx="226">
                  <c:v>43224</c:v>
                </c:pt>
                <c:pt idx="227">
                  <c:v>43231</c:v>
                </c:pt>
                <c:pt idx="228">
                  <c:v>43238</c:v>
                </c:pt>
                <c:pt idx="229">
                  <c:v>43245</c:v>
                </c:pt>
                <c:pt idx="230">
                  <c:v>43252</c:v>
                </c:pt>
                <c:pt idx="231">
                  <c:v>43259</c:v>
                </c:pt>
                <c:pt idx="232">
                  <c:v>43266</c:v>
                </c:pt>
                <c:pt idx="233">
                  <c:v>43273</c:v>
                </c:pt>
                <c:pt idx="234">
                  <c:v>43280</c:v>
                </c:pt>
                <c:pt idx="235">
                  <c:v>43287</c:v>
                </c:pt>
                <c:pt idx="236">
                  <c:v>43294</c:v>
                </c:pt>
                <c:pt idx="237">
                  <c:v>43301</c:v>
                </c:pt>
                <c:pt idx="238">
                  <c:v>43308</c:v>
                </c:pt>
                <c:pt idx="239">
                  <c:v>43315</c:v>
                </c:pt>
                <c:pt idx="240">
                  <c:v>43322</c:v>
                </c:pt>
                <c:pt idx="241">
                  <c:v>43329</c:v>
                </c:pt>
                <c:pt idx="242">
                  <c:v>43336</c:v>
                </c:pt>
                <c:pt idx="243">
                  <c:v>43343</c:v>
                </c:pt>
                <c:pt idx="244">
                  <c:v>43350</c:v>
                </c:pt>
                <c:pt idx="245">
                  <c:v>43357</c:v>
                </c:pt>
                <c:pt idx="246">
                  <c:v>43364</c:v>
                </c:pt>
                <c:pt idx="247">
                  <c:v>43371</c:v>
                </c:pt>
                <c:pt idx="248">
                  <c:v>43378</c:v>
                </c:pt>
                <c:pt idx="249">
                  <c:v>43385</c:v>
                </c:pt>
                <c:pt idx="250">
                  <c:v>43392</c:v>
                </c:pt>
                <c:pt idx="251">
                  <c:v>43399</c:v>
                </c:pt>
                <c:pt idx="252">
                  <c:v>43406</c:v>
                </c:pt>
                <c:pt idx="253">
                  <c:v>43413</c:v>
                </c:pt>
                <c:pt idx="254">
                  <c:v>43420</c:v>
                </c:pt>
                <c:pt idx="255">
                  <c:v>43427</c:v>
                </c:pt>
                <c:pt idx="256">
                  <c:v>43434</c:v>
                </c:pt>
                <c:pt idx="257">
                  <c:v>43441</c:v>
                </c:pt>
                <c:pt idx="258">
                  <c:v>43448</c:v>
                </c:pt>
                <c:pt idx="259">
                  <c:v>43455</c:v>
                </c:pt>
                <c:pt idx="260">
                  <c:v>43462</c:v>
                </c:pt>
                <c:pt idx="261">
                  <c:v>43469</c:v>
                </c:pt>
                <c:pt idx="262">
                  <c:v>43476</c:v>
                </c:pt>
                <c:pt idx="263">
                  <c:v>43483</c:v>
                </c:pt>
                <c:pt idx="264">
                  <c:v>43490</c:v>
                </c:pt>
                <c:pt idx="265">
                  <c:v>43497</c:v>
                </c:pt>
                <c:pt idx="266">
                  <c:v>43504</c:v>
                </c:pt>
                <c:pt idx="267">
                  <c:v>43511</c:v>
                </c:pt>
                <c:pt idx="268">
                  <c:v>43518</c:v>
                </c:pt>
                <c:pt idx="269">
                  <c:v>43525</c:v>
                </c:pt>
                <c:pt idx="270">
                  <c:v>43532</c:v>
                </c:pt>
                <c:pt idx="271">
                  <c:v>43539</c:v>
                </c:pt>
                <c:pt idx="272">
                  <c:v>43546</c:v>
                </c:pt>
                <c:pt idx="273">
                  <c:v>43553</c:v>
                </c:pt>
                <c:pt idx="274">
                  <c:v>43560</c:v>
                </c:pt>
                <c:pt idx="275">
                  <c:v>43567</c:v>
                </c:pt>
                <c:pt idx="276">
                  <c:v>43574</c:v>
                </c:pt>
                <c:pt idx="277">
                  <c:v>43581</c:v>
                </c:pt>
                <c:pt idx="278">
                  <c:v>43588</c:v>
                </c:pt>
                <c:pt idx="279">
                  <c:v>43595</c:v>
                </c:pt>
                <c:pt idx="280">
                  <c:v>43602</c:v>
                </c:pt>
                <c:pt idx="281">
                  <c:v>43609</c:v>
                </c:pt>
                <c:pt idx="282">
                  <c:v>43616</c:v>
                </c:pt>
                <c:pt idx="283">
                  <c:v>43623</c:v>
                </c:pt>
                <c:pt idx="284">
                  <c:v>43630</c:v>
                </c:pt>
                <c:pt idx="285">
                  <c:v>43637</c:v>
                </c:pt>
                <c:pt idx="286">
                  <c:v>43644</c:v>
                </c:pt>
                <c:pt idx="287">
                  <c:v>43651</c:v>
                </c:pt>
                <c:pt idx="288">
                  <c:v>43658</c:v>
                </c:pt>
                <c:pt idx="289">
                  <c:v>43665</c:v>
                </c:pt>
                <c:pt idx="290">
                  <c:v>43672</c:v>
                </c:pt>
                <c:pt idx="291">
                  <c:v>43679</c:v>
                </c:pt>
                <c:pt idx="292">
                  <c:v>43686</c:v>
                </c:pt>
                <c:pt idx="293">
                  <c:v>43693</c:v>
                </c:pt>
                <c:pt idx="294">
                  <c:v>43700</c:v>
                </c:pt>
                <c:pt idx="295">
                  <c:v>43707</c:v>
                </c:pt>
                <c:pt idx="296">
                  <c:v>43714</c:v>
                </c:pt>
                <c:pt idx="297">
                  <c:v>43721</c:v>
                </c:pt>
                <c:pt idx="298">
                  <c:v>43728</c:v>
                </c:pt>
                <c:pt idx="299">
                  <c:v>43735</c:v>
                </c:pt>
                <c:pt idx="300">
                  <c:v>43742</c:v>
                </c:pt>
                <c:pt idx="301">
                  <c:v>43749</c:v>
                </c:pt>
                <c:pt idx="302">
                  <c:v>43756</c:v>
                </c:pt>
                <c:pt idx="303">
                  <c:v>43763</c:v>
                </c:pt>
                <c:pt idx="304">
                  <c:v>43770</c:v>
                </c:pt>
                <c:pt idx="305">
                  <c:v>43777</c:v>
                </c:pt>
                <c:pt idx="306">
                  <c:v>43784</c:v>
                </c:pt>
                <c:pt idx="307">
                  <c:v>43791</c:v>
                </c:pt>
                <c:pt idx="308">
                  <c:v>43798</c:v>
                </c:pt>
                <c:pt idx="309">
                  <c:v>43805</c:v>
                </c:pt>
                <c:pt idx="310">
                  <c:v>43812</c:v>
                </c:pt>
                <c:pt idx="311">
                  <c:v>43819</c:v>
                </c:pt>
                <c:pt idx="312">
                  <c:v>43826</c:v>
                </c:pt>
                <c:pt idx="313">
                  <c:v>43833</c:v>
                </c:pt>
                <c:pt idx="314">
                  <c:v>43840</c:v>
                </c:pt>
                <c:pt idx="315">
                  <c:v>43847</c:v>
                </c:pt>
                <c:pt idx="316">
                  <c:v>43854</c:v>
                </c:pt>
                <c:pt idx="317">
                  <c:v>43861</c:v>
                </c:pt>
                <c:pt idx="318">
                  <c:v>43868</c:v>
                </c:pt>
                <c:pt idx="319">
                  <c:v>43875</c:v>
                </c:pt>
                <c:pt idx="320">
                  <c:v>43882</c:v>
                </c:pt>
                <c:pt idx="321">
                  <c:v>43889</c:v>
                </c:pt>
                <c:pt idx="322">
                  <c:v>43896</c:v>
                </c:pt>
                <c:pt idx="323">
                  <c:v>43903</c:v>
                </c:pt>
                <c:pt idx="324">
                  <c:v>43910</c:v>
                </c:pt>
                <c:pt idx="325">
                  <c:v>43917</c:v>
                </c:pt>
                <c:pt idx="326">
                  <c:v>43924</c:v>
                </c:pt>
                <c:pt idx="327">
                  <c:v>43931</c:v>
                </c:pt>
                <c:pt idx="328">
                  <c:v>43938</c:v>
                </c:pt>
                <c:pt idx="329">
                  <c:v>43945</c:v>
                </c:pt>
                <c:pt idx="330">
                  <c:v>43955</c:v>
                </c:pt>
                <c:pt idx="331">
                  <c:v>43961.5</c:v>
                </c:pt>
                <c:pt idx="332">
                  <c:v>43968.5</c:v>
                </c:pt>
                <c:pt idx="333">
                  <c:v>43975.5</c:v>
                </c:pt>
                <c:pt idx="334">
                  <c:v>43982.5</c:v>
                </c:pt>
                <c:pt idx="335">
                  <c:v>43989.5</c:v>
                </c:pt>
                <c:pt idx="336">
                  <c:v>43996.5</c:v>
                </c:pt>
                <c:pt idx="337">
                  <c:v>44003.5</c:v>
                </c:pt>
                <c:pt idx="338">
                  <c:v>44010.5</c:v>
                </c:pt>
                <c:pt idx="339">
                  <c:v>44017.5</c:v>
                </c:pt>
                <c:pt idx="340">
                  <c:v>44024.5</c:v>
                </c:pt>
                <c:pt idx="341">
                  <c:v>44031.5</c:v>
                </c:pt>
                <c:pt idx="342">
                  <c:v>44038.5</c:v>
                </c:pt>
                <c:pt idx="343">
                  <c:v>44045.5</c:v>
                </c:pt>
                <c:pt idx="344">
                  <c:v>44052.5</c:v>
                </c:pt>
                <c:pt idx="345">
                  <c:v>44059.5</c:v>
                </c:pt>
                <c:pt idx="346">
                  <c:v>44066.5</c:v>
                </c:pt>
                <c:pt idx="347">
                  <c:v>44073.5</c:v>
                </c:pt>
                <c:pt idx="348">
                  <c:v>44080.5</c:v>
                </c:pt>
                <c:pt idx="349">
                  <c:v>44087.5</c:v>
                </c:pt>
                <c:pt idx="350">
                  <c:v>44094.5</c:v>
                </c:pt>
                <c:pt idx="351">
                  <c:v>44101.5</c:v>
                </c:pt>
                <c:pt idx="352">
                  <c:v>44108.5</c:v>
                </c:pt>
                <c:pt idx="353">
                  <c:v>44115.5</c:v>
                </c:pt>
                <c:pt idx="354">
                  <c:v>44122.5</c:v>
                </c:pt>
                <c:pt idx="355">
                  <c:v>44129.5</c:v>
                </c:pt>
                <c:pt idx="356">
                  <c:v>44136.5</c:v>
                </c:pt>
                <c:pt idx="357">
                  <c:v>44143.5</c:v>
                </c:pt>
                <c:pt idx="358">
                  <c:v>44150.5</c:v>
                </c:pt>
                <c:pt idx="359">
                  <c:v>44157.5</c:v>
                </c:pt>
                <c:pt idx="360">
                  <c:v>44164.5</c:v>
                </c:pt>
                <c:pt idx="361">
                  <c:v>44171.5</c:v>
                </c:pt>
                <c:pt idx="362">
                  <c:v>44178.5</c:v>
                </c:pt>
                <c:pt idx="363">
                  <c:v>44185.5</c:v>
                </c:pt>
                <c:pt idx="364">
                  <c:v>44192.5</c:v>
                </c:pt>
                <c:pt idx="365">
                  <c:v>44199.5</c:v>
                </c:pt>
                <c:pt idx="366">
                  <c:v>44206.5</c:v>
                </c:pt>
                <c:pt idx="367">
                  <c:v>44213.5</c:v>
                </c:pt>
                <c:pt idx="368">
                  <c:v>44220.5</c:v>
                </c:pt>
                <c:pt idx="369">
                  <c:v>44227.5</c:v>
                </c:pt>
                <c:pt idx="370">
                  <c:v>44234.5</c:v>
                </c:pt>
                <c:pt idx="371">
                  <c:v>44241.5</c:v>
                </c:pt>
                <c:pt idx="372">
                  <c:v>44248.5</c:v>
                </c:pt>
                <c:pt idx="373">
                  <c:v>44255.5</c:v>
                </c:pt>
                <c:pt idx="374">
                  <c:v>44262.5</c:v>
                </c:pt>
                <c:pt idx="375">
                  <c:v>44269.5</c:v>
                </c:pt>
                <c:pt idx="376">
                  <c:v>44276.5</c:v>
                </c:pt>
                <c:pt idx="377">
                  <c:v>44283.5</c:v>
                </c:pt>
                <c:pt idx="378">
                  <c:v>44290.5</c:v>
                </c:pt>
                <c:pt idx="379">
                  <c:v>44297.5</c:v>
                </c:pt>
                <c:pt idx="380">
                  <c:v>44304.5</c:v>
                </c:pt>
                <c:pt idx="381">
                  <c:v>44311.5</c:v>
                </c:pt>
                <c:pt idx="382">
                  <c:v>44318.5</c:v>
                </c:pt>
              </c:numCache>
            </c:numRef>
          </c:cat>
          <c:val>
            <c:numRef>
              <c:f>Sheet3!$C$7:$NU$7</c:f>
              <c:numCache>
                <c:formatCode>General</c:formatCode>
                <c:ptCount val="383"/>
                <c:pt idx="330" formatCode="_(&quot;$&quot;* #,##0_);_(&quot;$&quot;* \(#,##0\);_(&quot;$&quot;* &quot;-&quot;_);_(@_)">
                  <c:v>3.8113207547169741</c:v>
                </c:pt>
                <c:pt idx="331" formatCode="_(&quot;$&quot;* #,##0_);_(&quot;$&quot;* \(#,##0\);_(&quot;$&quot;* &quot;-&quot;_);_(@_)">
                  <c:v>7.6226415094339446</c:v>
                </c:pt>
                <c:pt idx="332" formatCode="_(&quot;$&quot;* #,##0_);_(&quot;$&quot;* \(#,##0\);_(&quot;$&quot;* &quot;-&quot;_);_(@_)">
                  <c:v>11.433962264150921</c:v>
                </c:pt>
                <c:pt idx="333" formatCode="_(&quot;$&quot;* #,##0_);_(&quot;$&quot;* \(#,##0\);_(&quot;$&quot;* &quot;-&quot;_);_(@_)">
                  <c:v>15.2452830188679</c:v>
                </c:pt>
                <c:pt idx="334" formatCode="_(&quot;$&quot;* #,##0_);_(&quot;$&quot;* \(#,##0\);_(&quot;$&quot;* &quot;-&quot;_);_(@_)">
                  <c:v>19.056603773584861</c:v>
                </c:pt>
                <c:pt idx="335" formatCode="_(&quot;$&quot;* #,##0_);_(&quot;$&quot;* \(#,##0\);_(&quot;$&quot;* &quot;-&quot;_);_(@_)">
                  <c:v>22.867924528301842</c:v>
                </c:pt>
                <c:pt idx="336" formatCode="_(&quot;$&quot;* #,##0_);_(&quot;$&quot;* \(#,##0\);_(&quot;$&quot;* &quot;-&quot;_);_(@_)">
                  <c:v>26.679245283018819</c:v>
                </c:pt>
                <c:pt idx="337" formatCode="_(&quot;$&quot;* #,##0_);_(&quot;$&quot;* \(#,##0\);_(&quot;$&quot;* &quot;-&quot;_);_(@_)">
                  <c:v>30.490566037735778</c:v>
                </c:pt>
                <c:pt idx="338" formatCode="_(&quot;$&quot;* #,##0_);_(&quot;$&quot;* \(#,##0\);_(&quot;$&quot;* &quot;-&quot;_);_(@_)">
                  <c:v>34.301886792452741</c:v>
                </c:pt>
                <c:pt idx="339" formatCode="_(&quot;$&quot;* #,##0_);_(&quot;$&quot;* \(#,##0\);_(&quot;$&quot;* &quot;-&quot;_);_(@_)">
                  <c:v>38.113207547169743</c:v>
                </c:pt>
                <c:pt idx="340" formatCode="_(&quot;$&quot;* #,##0_);_(&quot;$&quot;* \(#,##0\);_(&quot;$&quot;* &quot;-&quot;_);_(@_)">
                  <c:v>41.92452830188671</c:v>
                </c:pt>
                <c:pt idx="341" formatCode="_(&quot;$&quot;* #,##0_);_(&quot;$&quot;* \(#,##0\);_(&quot;$&quot;* &quot;-&quot;_);_(@_)">
                  <c:v>45.735849056603662</c:v>
                </c:pt>
                <c:pt idx="342" formatCode="_(&quot;$&quot;* #,##0_);_(&quot;$&quot;* \(#,##0\);_(&quot;$&quot;* &quot;-&quot;_);_(@_)">
                  <c:v>49.547169811320643</c:v>
                </c:pt>
                <c:pt idx="343" formatCode="_(&quot;$&quot;* #,##0_);_(&quot;$&quot;* \(#,##0\);_(&quot;$&quot;* &quot;-&quot;_);_(@_)">
                  <c:v>53.358490566037609</c:v>
                </c:pt>
                <c:pt idx="344" formatCode="_(&quot;$&quot;* #,##0_);_(&quot;$&quot;* \(#,##0\);_(&quot;$&quot;* &quot;-&quot;_);_(@_)">
                  <c:v>57.169811320754611</c:v>
                </c:pt>
                <c:pt idx="345" formatCode="_(&quot;$&quot;* #,##0_);_(&quot;$&quot;* \(#,##0\);_(&quot;$&quot;* &quot;-&quot;_);_(@_)">
                  <c:v>60.981132075471578</c:v>
                </c:pt>
                <c:pt idx="346" formatCode="_(&quot;$&quot;* #,##0_);_(&quot;$&quot;* \(#,##0\);_(&quot;$&quot;* &quot;-&quot;_);_(@_)">
                  <c:v>64.792452830188523</c:v>
                </c:pt>
                <c:pt idx="347" formatCode="_(&quot;$&quot;* #,##0_);_(&quot;$&quot;* \(#,##0\);_(&quot;$&quot;* &quot;-&quot;_);_(@_)">
                  <c:v>68.603773584905511</c:v>
                </c:pt>
                <c:pt idx="348" formatCode="_(&quot;$&quot;* #,##0_);_(&quot;$&quot;* \(#,##0\);_(&quot;$&quot;* &quot;-&quot;_);_(@_)">
                  <c:v>72.415094339622499</c:v>
                </c:pt>
                <c:pt idx="349" formatCode="_(&quot;$&quot;* #,##0_);_(&quot;$&quot;* \(#,##0\);_(&quot;$&quot;* &quot;-&quot;_);_(@_)">
                  <c:v>76.226415094339472</c:v>
                </c:pt>
                <c:pt idx="350" formatCode="_(&quot;$&quot;* #,##0_);_(&quot;$&quot;* \(#,##0\);_(&quot;$&quot;* &quot;-&quot;_);_(@_)">
                  <c:v>80.037735849056418</c:v>
                </c:pt>
                <c:pt idx="351" formatCode="_(&quot;$&quot;* #,##0_);_(&quot;$&quot;* \(#,##0\);_(&quot;$&quot;* &quot;-&quot;_);_(@_)">
                  <c:v>83.849056603773406</c:v>
                </c:pt>
                <c:pt idx="352" formatCode="_(&quot;$&quot;* #,##0_);_(&quot;$&quot;* \(#,##0\);_(&quot;$&quot;* &quot;-&quot;_);_(@_)">
                  <c:v>87.660377358490322</c:v>
                </c:pt>
                <c:pt idx="353" formatCode="_(&quot;$&quot;* #,##0_);_(&quot;$&quot;* \(#,##0\);_(&quot;$&quot;* &quot;-&quot;_);_(@_)">
                  <c:v>91.471698113207353</c:v>
                </c:pt>
                <c:pt idx="354" formatCode="_(&quot;$&quot;* #,##0_);_(&quot;$&quot;* \(#,##0\);_(&quot;$&quot;* &quot;-&quot;_);_(@_)">
                  <c:v>95.283018867924312</c:v>
                </c:pt>
                <c:pt idx="355" formatCode="_(&quot;$&quot;* #,##0_);_(&quot;$&quot;* \(#,##0\);_(&quot;$&quot;* &quot;-&quot;_);_(@_)">
                  <c:v>99.094339622641314</c:v>
                </c:pt>
                <c:pt idx="356" formatCode="_(&quot;$&quot;* #,##0_);_(&quot;$&quot;* \(#,##0\);_(&quot;$&quot;* &quot;-&quot;_);_(@_)">
                  <c:v>102.9056603773583</c:v>
                </c:pt>
                <c:pt idx="357" formatCode="_(&quot;$&quot;* #,##0_);_(&quot;$&quot;* \(#,##0\);_(&quot;$&quot;* &quot;-&quot;_);_(@_)">
                  <c:v>106.7169811320752</c:v>
                </c:pt>
                <c:pt idx="358" formatCode="_(&quot;$&quot;* #,##0_);_(&quot;$&quot;* \(#,##0\);_(&quot;$&quot;* &quot;-&quot;_);_(@_)">
                  <c:v>110.52830188679221</c:v>
                </c:pt>
                <c:pt idx="359" formatCode="_(&quot;$&quot;* #,##0_);_(&quot;$&quot;* \(#,##0\);_(&quot;$&quot;* &quot;-&quot;_);_(@_)">
                  <c:v>114.33962264150929</c:v>
                </c:pt>
                <c:pt idx="360" formatCode="_(&quot;$&quot;* #,##0_);_(&quot;$&quot;* \(#,##0\);_(&quot;$&quot;* &quot;-&quot;_);_(@_)">
                  <c:v>118.1509433962262</c:v>
                </c:pt>
                <c:pt idx="361" formatCode="_(&quot;$&quot;* #,##0_);_(&quot;$&quot;* \(#,##0\);_(&quot;$&quot;* &quot;-&quot;_);_(@_)">
                  <c:v>121.9622641509433</c:v>
                </c:pt>
                <c:pt idx="362" formatCode="_(&quot;$&quot;* #,##0_);_(&quot;$&quot;* \(#,##0\);_(&quot;$&quot;* &quot;-&quot;_);_(@_)">
                  <c:v>125.7735849056602</c:v>
                </c:pt>
                <c:pt idx="363" formatCode="_(&quot;$&quot;* #,##0_);_(&quot;$&quot;* \(#,##0\);_(&quot;$&quot;* &quot;-&quot;_);_(@_)">
                  <c:v>129.58490566037719</c:v>
                </c:pt>
                <c:pt idx="364" formatCode="_(&quot;$&quot;* #,##0_);_(&quot;$&quot;* \(#,##0\);_(&quot;$&quot;* &quot;-&quot;_);_(@_)">
                  <c:v>133.3962264150943</c:v>
                </c:pt>
                <c:pt idx="365" formatCode="_(&quot;$&quot;* #,##0_);_(&quot;$&quot;* \(#,##0\);_(&quot;$&quot;* &quot;-&quot;_);_(@_)">
                  <c:v>137.20754716981119</c:v>
                </c:pt>
                <c:pt idx="366" formatCode="_(&quot;$&quot;* #,##0_);_(&quot;$&quot;* \(#,##0\);_(&quot;$&quot;* &quot;-&quot;_);_(@_)">
                  <c:v>141.01886792452819</c:v>
                </c:pt>
                <c:pt idx="367" formatCode="_(&quot;$&quot;* #,##0_);_(&quot;$&quot;* \(#,##0\);_(&quot;$&quot;* &quot;-&quot;_);_(@_)">
                  <c:v>144.83018867924531</c:v>
                </c:pt>
                <c:pt idx="368" formatCode="_(&quot;$&quot;* #,##0_);_(&quot;$&quot;* \(#,##0\);_(&quot;$&quot;* &quot;-&quot;_);_(@_)">
                  <c:v>148.6415094339622</c:v>
                </c:pt>
                <c:pt idx="369" formatCode="_(&quot;$&quot;* #,##0_);_(&quot;$&quot;* \(#,##0\);_(&quot;$&quot;* &quot;-&quot;_);_(@_)">
                  <c:v>152.45283018867929</c:v>
                </c:pt>
                <c:pt idx="370" formatCode="_(&quot;$&quot;* #,##0_);_(&quot;$&quot;* \(#,##0\);_(&quot;$&quot;* &quot;-&quot;_);_(@_)">
                  <c:v>156.2641509433962</c:v>
                </c:pt>
                <c:pt idx="371" formatCode="_(&quot;$&quot;* #,##0_);_(&quot;$&quot;* \(#,##0\);_(&quot;$&quot;* &quot;-&quot;_);_(@_)">
                  <c:v>160.0754716981132</c:v>
                </c:pt>
                <c:pt idx="372" formatCode="_(&quot;$&quot;* #,##0_);_(&quot;$&quot;* \(#,##0\);_(&quot;$&quot;* &quot;-&quot;_);_(@_)">
                  <c:v>163.88679245283029</c:v>
                </c:pt>
                <c:pt idx="373" formatCode="_(&quot;$&quot;* #,##0_);_(&quot;$&quot;* \(#,##0\);_(&quot;$&quot;* &quot;-&quot;_);_(@_)">
                  <c:v>167.69811320754721</c:v>
                </c:pt>
                <c:pt idx="374" formatCode="_(&quot;$&quot;* #,##0_);_(&quot;$&quot;* \(#,##0\);_(&quot;$&quot;* &quot;-&quot;_);_(@_)">
                  <c:v>171.5094339622643</c:v>
                </c:pt>
                <c:pt idx="375" formatCode="_(&quot;$&quot;* #,##0_);_(&quot;$&quot;* \(#,##0\);_(&quot;$&quot;* &quot;-&quot;_);_(@_)">
                  <c:v>175.32075471698121</c:v>
                </c:pt>
                <c:pt idx="376" formatCode="_(&quot;$&quot;* #,##0_);_(&quot;$&quot;* \(#,##0\);_(&quot;$&quot;* &quot;-&quot;_);_(@_)">
                  <c:v>179.13207547169819</c:v>
                </c:pt>
                <c:pt idx="377" formatCode="_(&quot;$&quot;* #,##0_);_(&quot;$&quot;* \(#,##0\);_(&quot;$&quot;* &quot;-&quot;_);_(@_)">
                  <c:v>182.94339622641519</c:v>
                </c:pt>
                <c:pt idx="378" formatCode="_(&quot;$&quot;* #,##0_);_(&quot;$&quot;* \(#,##0\);_(&quot;$&quot;* &quot;-&quot;_);_(@_)">
                  <c:v>186.7547169811323</c:v>
                </c:pt>
                <c:pt idx="379" formatCode="_(&quot;$&quot;* #,##0_);_(&quot;$&quot;* \(#,##0\);_(&quot;$&quot;* &quot;-&quot;_);_(@_)">
                  <c:v>190.56603773584931</c:v>
                </c:pt>
                <c:pt idx="380" formatCode="_(&quot;$&quot;* #,##0_);_(&quot;$&quot;* \(#,##0\);_(&quot;$&quot;* &quot;-&quot;_);_(@_)">
                  <c:v>194.37735849056631</c:v>
                </c:pt>
                <c:pt idx="381" formatCode="_(&quot;$&quot;* #,##0_);_(&quot;$&quot;* \(#,##0\);_(&quot;$&quot;* &quot;-&quot;_);_(@_)">
                  <c:v>198.18867924528331</c:v>
                </c:pt>
                <c:pt idx="382" formatCode="_(&quot;$&quot;* #,##0_);_(&quot;$&quot;* \(#,##0\);_(&quot;$&quot;* &quot;-&quot;_);_(@_)">
                  <c:v>202</c:v>
                </c:pt>
              </c:numCache>
            </c:numRef>
          </c:val>
          <c:extLst>
            <c:ext xmlns:c16="http://schemas.microsoft.com/office/drawing/2014/chart" uri="{C3380CC4-5D6E-409C-BE32-E72D297353CC}">
              <c16:uniqueId val="{00000002-7388-46A5-AE6D-EF6BFD13D1FB}"/>
            </c:ext>
          </c:extLst>
        </c:ser>
        <c:dLbls>
          <c:showLegendKey val="0"/>
          <c:showVal val="0"/>
          <c:showCatName val="0"/>
          <c:showSerName val="0"/>
          <c:showPercent val="0"/>
          <c:showBubbleSize val="0"/>
        </c:dLbls>
        <c:axId val="50421968"/>
        <c:axId val="108897872"/>
      </c:areaChart>
      <c:lineChart>
        <c:grouping val="standard"/>
        <c:varyColors val="0"/>
        <c:ser>
          <c:idx val="0"/>
          <c:order val="0"/>
          <c:tx>
            <c:strRef>
              <c:f>Sheet3!$B$4</c:f>
              <c:strCache>
                <c:ptCount val="1"/>
                <c:pt idx="0">
                  <c:v>Tesla Stock Price</c:v>
                </c:pt>
              </c:strCache>
            </c:strRef>
          </c:tx>
          <c:spPr>
            <a:ln w="6350" cap="rnd">
              <a:solidFill>
                <a:srgbClr val="CC0000"/>
              </a:solidFill>
              <a:round/>
            </a:ln>
            <a:effectLst/>
          </c:spPr>
          <c:marker>
            <c:symbol val="none"/>
          </c:marker>
          <c:cat>
            <c:numRef>
              <c:f>Sheet3!$C$3:$NU$3</c:f>
              <c:numCache>
                <c:formatCode>mmmm\,yyyy</c:formatCode>
                <c:ptCount val="383"/>
                <c:pt idx="0">
                  <c:v>41642</c:v>
                </c:pt>
                <c:pt idx="1">
                  <c:v>41649</c:v>
                </c:pt>
                <c:pt idx="2">
                  <c:v>41656</c:v>
                </c:pt>
                <c:pt idx="3">
                  <c:v>41663</c:v>
                </c:pt>
                <c:pt idx="4">
                  <c:v>41670</c:v>
                </c:pt>
                <c:pt idx="5">
                  <c:v>41677</c:v>
                </c:pt>
                <c:pt idx="6">
                  <c:v>41684</c:v>
                </c:pt>
                <c:pt idx="7">
                  <c:v>41691</c:v>
                </c:pt>
                <c:pt idx="8">
                  <c:v>41698</c:v>
                </c:pt>
                <c:pt idx="9">
                  <c:v>41705</c:v>
                </c:pt>
                <c:pt idx="10">
                  <c:v>41712</c:v>
                </c:pt>
                <c:pt idx="11">
                  <c:v>41719</c:v>
                </c:pt>
                <c:pt idx="12">
                  <c:v>41726</c:v>
                </c:pt>
                <c:pt idx="13">
                  <c:v>41733</c:v>
                </c:pt>
                <c:pt idx="14">
                  <c:v>41740</c:v>
                </c:pt>
                <c:pt idx="15">
                  <c:v>41747</c:v>
                </c:pt>
                <c:pt idx="16">
                  <c:v>41754</c:v>
                </c:pt>
                <c:pt idx="17">
                  <c:v>41761</c:v>
                </c:pt>
                <c:pt idx="18">
                  <c:v>41768</c:v>
                </c:pt>
                <c:pt idx="19">
                  <c:v>41775</c:v>
                </c:pt>
                <c:pt idx="20">
                  <c:v>41782</c:v>
                </c:pt>
                <c:pt idx="21">
                  <c:v>41789</c:v>
                </c:pt>
                <c:pt idx="22">
                  <c:v>41796</c:v>
                </c:pt>
                <c:pt idx="23">
                  <c:v>41803</c:v>
                </c:pt>
                <c:pt idx="24">
                  <c:v>41810</c:v>
                </c:pt>
                <c:pt idx="25">
                  <c:v>41817</c:v>
                </c:pt>
                <c:pt idx="26">
                  <c:v>41824</c:v>
                </c:pt>
                <c:pt idx="27">
                  <c:v>41831</c:v>
                </c:pt>
                <c:pt idx="28">
                  <c:v>41838</c:v>
                </c:pt>
                <c:pt idx="29">
                  <c:v>41845</c:v>
                </c:pt>
                <c:pt idx="30">
                  <c:v>41852</c:v>
                </c:pt>
                <c:pt idx="31">
                  <c:v>41859</c:v>
                </c:pt>
                <c:pt idx="32">
                  <c:v>41866</c:v>
                </c:pt>
                <c:pt idx="33">
                  <c:v>41873</c:v>
                </c:pt>
                <c:pt idx="34">
                  <c:v>41880</c:v>
                </c:pt>
                <c:pt idx="35">
                  <c:v>41887</c:v>
                </c:pt>
                <c:pt idx="36">
                  <c:v>41894</c:v>
                </c:pt>
                <c:pt idx="37">
                  <c:v>41901</c:v>
                </c:pt>
                <c:pt idx="38">
                  <c:v>41908</c:v>
                </c:pt>
                <c:pt idx="39">
                  <c:v>41915</c:v>
                </c:pt>
                <c:pt idx="40">
                  <c:v>41922</c:v>
                </c:pt>
                <c:pt idx="41">
                  <c:v>41929</c:v>
                </c:pt>
                <c:pt idx="42">
                  <c:v>41936</c:v>
                </c:pt>
                <c:pt idx="43">
                  <c:v>41943</c:v>
                </c:pt>
                <c:pt idx="44">
                  <c:v>41950</c:v>
                </c:pt>
                <c:pt idx="45">
                  <c:v>41957</c:v>
                </c:pt>
                <c:pt idx="46">
                  <c:v>41964</c:v>
                </c:pt>
                <c:pt idx="47">
                  <c:v>41971</c:v>
                </c:pt>
                <c:pt idx="48">
                  <c:v>41978</c:v>
                </c:pt>
                <c:pt idx="49">
                  <c:v>41985</c:v>
                </c:pt>
                <c:pt idx="50">
                  <c:v>41992</c:v>
                </c:pt>
                <c:pt idx="51">
                  <c:v>41999</c:v>
                </c:pt>
                <c:pt idx="52">
                  <c:v>42006</c:v>
                </c:pt>
                <c:pt idx="53">
                  <c:v>42013</c:v>
                </c:pt>
                <c:pt idx="54">
                  <c:v>42020</c:v>
                </c:pt>
                <c:pt idx="55">
                  <c:v>42027</c:v>
                </c:pt>
                <c:pt idx="56">
                  <c:v>42034</c:v>
                </c:pt>
                <c:pt idx="57">
                  <c:v>42041</c:v>
                </c:pt>
                <c:pt idx="58">
                  <c:v>42048</c:v>
                </c:pt>
                <c:pt idx="59">
                  <c:v>42055</c:v>
                </c:pt>
                <c:pt idx="60">
                  <c:v>42062</c:v>
                </c:pt>
                <c:pt idx="61">
                  <c:v>42069</c:v>
                </c:pt>
                <c:pt idx="62">
                  <c:v>42076</c:v>
                </c:pt>
                <c:pt idx="63">
                  <c:v>42083</c:v>
                </c:pt>
                <c:pt idx="64">
                  <c:v>42090</c:v>
                </c:pt>
                <c:pt idx="65">
                  <c:v>42097</c:v>
                </c:pt>
                <c:pt idx="66">
                  <c:v>42104</c:v>
                </c:pt>
                <c:pt idx="67">
                  <c:v>42111</c:v>
                </c:pt>
                <c:pt idx="68">
                  <c:v>42118</c:v>
                </c:pt>
                <c:pt idx="69">
                  <c:v>42125</c:v>
                </c:pt>
                <c:pt idx="70">
                  <c:v>42132</c:v>
                </c:pt>
                <c:pt idx="71">
                  <c:v>42139</c:v>
                </c:pt>
                <c:pt idx="72">
                  <c:v>42146</c:v>
                </c:pt>
                <c:pt idx="73">
                  <c:v>42153</c:v>
                </c:pt>
                <c:pt idx="74">
                  <c:v>42160</c:v>
                </c:pt>
                <c:pt idx="75">
                  <c:v>42167</c:v>
                </c:pt>
                <c:pt idx="76">
                  <c:v>42174</c:v>
                </c:pt>
                <c:pt idx="77">
                  <c:v>42181</c:v>
                </c:pt>
                <c:pt idx="78">
                  <c:v>42188</c:v>
                </c:pt>
                <c:pt idx="79">
                  <c:v>42195</c:v>
                </c:pt>
                <c:pt idx="80">
                  <c:v>42202</c:v>
                </c:pt>
                <c:pt idx="81">
                  <c:v>42209</c:v>
                </c:pt>
                <c:pt idx="82">
                  <c:v>42216</c:v>
                </c:pt>
                <c:pt idx="83">
                  <c:v>42223</c:v>
                </c:pt>
                <c:pt idx="84">
                  <c:v>42230</c:v>
                </c:pt>
                <c:pt idx="85">
                  <c:v>42237</c:v>
                </c:pt>
                <c:pt idx="86">
                  <c:v>42244</c:v>
                </c:pt>
                <c:pt idx="87">
                  <c:v>42251</c:v>
                </c:pt>
                <c:pt idx="88">
                  <c:v>42258</c:v>
                </c:pt>
                <c:pt idx="89">
                  <c:v>42265</c:v>
                </c:pt>
                <c:pt idx="90">
                  <c:v>42272</c:v>
                </c:pt>
                <c:pt idx="91">
                  <c:v>42279</c:v>
                </c:pt>
                <c:pt idx="92">
                  <c:v>42286</c:v>
                </c:pt>
                <c:pt idx="93">
                  <c:v>42293</c:v>
                </c:pt>
                <c:pt idx="94">
                  <c:v>42300</c:v>
                </c:pt>
                <c:pt idx="95">
                  <c:v>42307</c:v>
                </c:pt>
                <c:pt idx="96">
                  <c:v>42314</c:v>
                </c:pt>
                <c:pt idx="97">
                  <c:v>42321</c:v>
                </c:pt>
                <c:pt idx="98">
                  <c:v>42328</c:v>
                </c:pt>
                <c:pt idx="99">
                  <c:v>42335</c:v>
                </c:pt>
                <c:pt idx="100">
                  <c:v>42342</c:v>
                </c:pt>
                <c:pt idx="101">
                  <c:v>42349</c:v>
                </c:pt>
                <c:pt idx="102">
                  <c:v>42356</c:v>
                </c:pt>
                <c:pt idx="103">
                  <c:v>42363</c:v>
                </c:pt>
                <c:pt idx="104">
                  <c:v>42370</c:v>
                </c:pt>
                <c:pt idx="105">
                  <c:v>42377</c:v>
                </c:pt>
                <c:pt idx="106">
                  <c:v>42384</c:v>
                </c:pt>
                <c:pt idx="107">
                  <c:v>42391</c:v>
                </c:pt>
                <c:pt idx="108">
                  <c:v>42398</c:v>
                </c:pt>
                <c:pt idx="109">
                  <c:v>42405</c:v>
                </c:pt>
                <c:pt idx="110">
                  <c:v>42412</c:v>
                </c:pt>
                <c:pt idx="111">
                  <c:v>42419</c:v>
                </c:pt>
                <c:pt idx="112">
                  <c:v>42426</c:v>
                </c:pt>
                <c:pt idx="113">
                  <c:v>42433</c:v>
                </c:pt>
                <c:pt idx="114">
                  <c:v>42440</c:v>
                </c:pt>
                <c:pt idx="115">
                  <c:v>42447</c:v>
                </c:pt>
                <c:pt idx="116">
                  <c:v>42454</c:v>
                </c:pt>
                <c:pt idx="117">
                  <c:v>42461</c:v>
                </c:pt>
                <c:pt idx="118">
                  <c:v>42468</c:v>
                </c:pt>
                <c:pt idx="119">
                  <c:v>42475</c:v>
                </c:pt>
                <c:pt idx="120">
                  <c:v>42482</c:v>
                </c:pt>
                <c:pt idx="121">
                  <c:v>42489</c:v>
                </c:pt>
                <c:pt idx="122">
                  <c:v>42496</c:v>
                </c:pt>
                <c:pt idx="123">
                  <c:v>42503</c:v>
                </c:pt>
                <c:pt idx="124">
                  <c:v>42510</c:v>
                </c:pt>
                <c:pt idx="125">
                  <c:v>42517</c:v>
                </c:pt>
                <c:pt idx="126">
                  <c:v>42524</c:v>
                </c:pt>
                <c:pt idx="127">
                  <c:v>42531</c:v>
                </c:pt>
                <c:pt idx="128">
                  <c:v>42538</c:v>
                </c:pt>
                <c:pt idx="129">
                  <c:v>42545</c:v>
                </c:pt>
                <c:pt idx="130">
                  <c:v>42552</c:v>
                </c:pt>
                <c:pt idx="131">
                  <c:v>42559</c:v>
                </c:pt>
                <c:pt idx="132">
                  <c:v>42566</c:v>
                </c:pt>
                <c:pt idx="133">
                  <c:v>42573</c:v>
                </c:pt>
                <c:pt idx="134">
                  <c:v>42580</c:v>
                </c:pt>
                <c:pt idx="135">
                  <c:v>42587</c:v>
                </c:pt>
                <c:pt idx="136">
                  <c:v>42594</c:v>
                </c:pt>
                <c:pt idx="137">
                  <c:v>42601</c:v>
                </c:pt>
                <c:pt idx="138">
                  <c:v>42608</c:v>
                </c:pt>
                <c:pt idx="139">
                  <c:v>42615</c:v>
                </c:pt>
                <c:pt idx="140">
                  <c:v>42622</c:v>
                </c:pt>
                <c:pt idx="141">
                  <c:v>42629</c:v>
                </c:pt>
                <c:pt idx="142">
                  <c:v>42636</c:v>
                </c:pt>
                <c:pt idx="143">
                  <c:v>42643</c:v>
                </c:pt>
                <c:pt idx="144">
                  <c:v>42650</c:v>
                </c:pt>
                <c:pt idx="145">
                  <c:v>42657</c:v>
                </c:pt>
                <c:pt idx="146">
                  <c:v>42664</c:v>
                </c:pt>
                <c:pt idx="147">
                  <c:v>42671</c:v>
                </c:pt>
                <c:pt idx="148">
                  <c:v>42678</c:v>
                </c:pt>
                <c:pt idx="149">
                  <c:v>42685</c:v>
                </c:pt>
                <c:pt idx="150">
                  <c:v>42692</c:v>
                </c:pt>
                <c:pt idx="151">
                  <c:v>42699</c:v>
                </c:pt>
                <c:pt idx="152">
                  <c:v>42706</c:v>
                </c:pt>
                <c:pt idx="153">
                  <c:v>42713</c:v>
                </c:pt>
                <c:pt idx="154">
                  <c:v>42720</c:v>
                </c:pt>
                <c:pt idx="155">
                  <c:v>42727</c:v>
                </c:pt>
                <c:pt idx="156">
                  <c:v>42734</c:v>
                </c:pt>
                <c:pt idx="157">
                  <c:v>42741</c:v>
                </c:pt>
                <c:pt idx="158">
                  <c:v>42748</c:v>
                </c:pt>
                <c:pt idx="159">
                  <c:v>42755</c:v>
                </c:pt>
                <c:pt idx="160">
                  <c:v>42762</c:v>
                </c:pt>
                <c:pt idx="161">
                  <c:v>42769</c:v>
                </c:pt>
                <c:pt idx="162">
                  <c:v>42776</c:v>
                </c:pt>
                <c:pt idx="163">
                  <c:v>42783</c:v>
                </c:pt>
                <c:pt idx="164">
                  <c:v>42790</c:v>
                </c:pt>
                <c:pt idx="165">
                  <c:v>42797</c:v>
                </c:pt>
                <c:pt idx="166">
                  <c:v>42804</c:v>
                </c:pt>
                <c:pt idx="167">
                  <c:v>42811</c:v>
                </c:pt>
                <c:pt idx="168">
                  <c:v>42818</c:v>
                </c:pt>
                <c:pt idx="169">
                  <c:v>42825</c:v>
                </c:pt>
                <c:pt idx="170">
                  <c:v>42832</c:v>
                </c:pt>
                <c:pt idx="171">
                  <c:v>42839</c:v>
                </c:pt>
                <c:pt idx="172">
                  <c:v>42846</c:v>
                </c:pt>
                <c:pt idx="173">
                  <c:v>42853</c:v>
                </c:pt>
                <c:pt idx="174">
                  <c:v>42860</c:v>
                </c:pt>
                <c:pt idx="175">
                  <c:v>42867</c:v>
                </c:pt>
                <c:pt idx="176">
                  <c:v>42874</c:v>
                </c:pt>
                <c:pt idx="177">
                  <c:v>42881</c:v>
                </c:pt>
                <c:pt idx="178">
                  <c:v>42888</c:v>
                </c:pt>
                <c:pt idx="179">
                  <c:v>42895</c:v>
                </c:pt>
                <c:pt idx="180">
                  <c:v>42902</c:v>
                </c:pt>
                <c:pt idx="181">
                  <c:v>42909</c:v>
                </c:pt>
                <c:pt idx="182">
                  <c:v>42916</c:v>
                </c:pt>
                <c:pt idx="183">
                  <c:v>42923</c:v>
                </c:pt>
                <c:pt idx="184">
                  <c:v>42930</c:v>
                </c:pt>
                <c:pt idx="185">
                  <c:v>42937</c:v>
                </c:pt>
                <c:pt idx="186">
                  <c:v>42944</c:v>
                </c:pt>
                <c:pt idx="187">
                  <c:v>42951</c:v>
                </c:pt>
                <c:pt idx="188">
                  <c:v>42958</c:v>
                </c:pt>
                <c:pt idx="189">
                  <c:v>42965</c:v>
                </c:pt>
                <c:pt idx="190">
                  <c:v>42972</c:v>
                </c:pt>
                <c:pt idx="191">
                  <c:v>42979</c:v>
                </c:pt>
                <c:pt idx="192">
                  <c:v>42986</c:v>
                </c:pt>
                <c:pt idx="193">
                  <c:v>42993</c:v>
                </c:pt>
                <c:pt idx="194">
                  <c:v>43000</c:v>
                </c:pt>
                <c:pt idx="195">
                  <c:v>43007</c:v>
                </c:pt>
                <c:pt idx="196">
                  <c:v>43014</c:v>
                </c:pt>
                <c:pt idx="197">
                  <c:v>43021</c:v>
                </c:pt>
                <c:pt idx="198">
                  <c:v>43028</c:v>
                </c:pt>
                <c:pt idx="199">
                  <c:v>43035</c:v>
                </c:pt>
                <c:pt idx="200">
                  <c:v>43042</c:v>
                </c:pt>
                <c:pt idx="201">
                  <c:v>43049</c:v>
                </c:pt>
                <c:pt idx="202">
                  <c:v>43056</c:v>
                </c:pt>
                <c:pt idx="203">
                  <c:v>43063</c:v>
                </c:pt>
                <c:pt idx="204">
                  <c:v>43070</c:v>
                </c:pt>
                <c:pt idx="205">
                  <c:v>43077</c:v>
                </c:pt>
                <c:pt idx="206">
                  <c:v>43084</c:v>
                </c:pt>
                <c:pt idx="207">
                  <c:v>43091</c:v>
                </c:pt>
                <c:pt idx="208">
                  <c:v>43098</c:v>
                </c:pt>
                <c:pt idx="209">
                  <c:v>43105</c:v>
                </c:pt>
                <c:pt idx="210">
                  <c:v>43112</c:v>
                </c:pt>
                <c:pt idx="211">
                  <c:v>43119</c:v>
                </c:pt>
                <c:pt idx="212">
                  <c:v>43126</c:v>
                </c:pt>
                <c:pt idx="213">
                  <c:v>43133</c:v>
                </c:pt>
                <c:pt idx="214">
                  <c:v>43140</c:v>
                </c:pt>
                <c:pt idx="215">
                  <c:v>43147</c:v>
                </c:pt>
                <c:pt idx="216">
                  <c:v>43154</c:v>
                </c:pt>
                <c:pt idx="217">
                  <c:v>43161</c:v>
                </c:pt>
                <c:pt idx="218">
                  <c:v>43168</c:v>
                </c:pt>
                <c:pt idx="219">
                  <c:v>43175</c:v>
                </c:pt>
                <c:pt idx="220">
                  <c:v>43182</c:v>
                </c:pt>
                <c:pt idx="221">
                  <c:v>43189</c:v>
                </c:pt>
                <c:pt idx="222">
                  <c:v>43196</c:v>
                </c:pt>
                <c:pt idx="223">
                  <c:v>43203</c:v>
                </c:pt>
                <c:pt idx="224">
                  <c:v>43210</c:v>
                </c:pt>
                <c:pt idx="225">
                  <c:v>43217</c:v>
                </c:pt>
                <c:pt idx="226">
                  <c:v>43224</c:v>
                </c:pt>
                <c:pt idx="227">
                  <c:v>43231</c:v>
                </c:pt>
                <c:pt idx="228">
                  <c:v>43238</c:v>
                </c:pt>
                <c:pt idx="229">
                  <c:v>43245</c:v>
                </c:pt>
                <c:pt idx="230">
                  <c:v>43252</c:v>
                </c:pt>
                <c:pt idx="231">
                  <c:v>43259</c:v>
                </c:pt>
                <c:pt idx="232">
                  <c:v>43266</c:v>
                </c:pt>
                <c:pt idx="233">
                  <c:v>43273</c:v>
                </c:pt>
                <c:pt idx="234">
                  <c:v>43280</c:v>
                </c:pt>
                <c:pt idx="235">
                  <c:v>43287</c:v>
                </c:pt>
                <c:pt idx="236">
                  <c:v>43294</c:v>
                </c:pt>
                <c:pt idx="237">
                  <c:v>43301</c:v>
                </c:pt>
                <c:pt idx="238">
                  <c:v>43308</c:v>
                </c:pt>
                <c:pt idx="239">
                  <c:v>43315</c:v>
                </c:pt>
                <c:pt idx="240">
                  <c:v>43322</c:v>
                </c:pt>
                <c:pt idx="241">
                  <c:v>43329</c:v>
                </c:pt>
                <c:pt idx="242">
                  <c:v>43336</c:v>
                </c:pt>
                <c:pt idx="243">
                  <c:v>43343</c:v>
                </c:pt>
                <c:pt idx="244">
                  <c:v>43350</c:v>
                </c:pt>
                <c:pt idx="245">
                  <c:v>43357</c:v>
                </c:pt>
                <c:pt idx="246">
                  <c:v>43364</c:v>
                </c:pt>
                <c:pt idx="247">
                  <c:v>43371</c:v>
                </c:pt>
                <c:pt idx="248">
                  <c:v>43378</c:v>
                </c:pt>
                <c:pt idx="249">
                  <c:v>43385</c:v>
                </c:pt>
                <c:pt idx="250">
                  <c:v>43392</c:v>
                </c:pt>
                <c:pt idx="251">
                  <c:v>43399</c:v>
                </c:pt>
                <c:pt idx="252">
                  <c:v>43406</c:v>
                </c:pt>
                <c:pt idx="253">
                  <c:v>43413</c:v>
                </c:pt>
                <c:pt idx="254">
                  <c:v>43420</c:v>
                </c:pt>
                <c:pt idx="255">
                  <c:v>43427</c:v>
                </c:pt>
                <c:pt idx="256">
                  <c:v>43434</c:v>
                </c:pt>
                <c:pt idx="257">
                  <c:v>43441</c:v>
                </c:pt>
                <c:pt idx="258">
                  <c:v>43448</c:v>
                </c:pt>
                <c:pt idx="259">
                  <c:v>43455</c:v>
                </c:pt>
                <c:pt idx="260">
                  <c:v>43462</c:v>
                </c:pt>
                <c:pt idx="261">
                  <c:v>43469</c:v>
                </c:pt>
                <c:pt idx="262">
                  <c:v>43476</c:v>
                </c:pt>
                <c:pt idx="263">
                  <c:v>43483</c:v>
                </c:pt>
                <c:pt idx="264">
                  <c:v>43490</c:v>
                </c:pt>
                <c:pt idx="265">
                  <c:v>43497</c:v>
                </c:pt>
                <c:pt idx="266">
                  <c:v>43504</c:v>
                </c:pt>
                <c:pt idx="267">
                  <c:v>43511</c:v>
                </c:pt>
                <c:pt idx="268">
                  <c:v>43518</c:v>
                </c:pt>
                <c:pt idx="269">
                  <c:v>43525</c:v>
                </c:pt>
                <c:pt idx="270">
                  <c:v>43532</c:v>
                </c:pt>
                <c:pt idx="271">
                  <c:v>43539</c:v>
                </c:pt>
                <c:pt idx="272">
                  <c:v>43546</c:v>
                </c:pt>
                <c:pt idx="273">
                  <c:v>43553</c:v>
                </c:pt>
                <c:pt idx="274">
                  <c:v>43560</c:v>
                </c:pt>
                <c:pt idx="275">
                  <c:v>43567</c:v>
                </c:pt>
                <c:pt idx="276">
                  <c:v>43574</c:v>
                </c:pt>
                <c:pt idx="277">
                  <c:v>43581</c:v>
                </c:pt>
                <c:pt idx="278">
                  <c:v>43588</c:v>
                </c:pt>
                <c:pt idx="279">
                  <c:v>43595</c:v>
                </c:pt>
                <c:pt idx="280">
                  <c:v>43602</c:v>
                </c:pt>
                <c:pt idx="281">
                  <c:v>43609</c:v>
                </c:pt>
                <c:pt idx="282">
                  <c:v>43616</c:v>
                </c:pt>
                <c:pt idx="283">
                  <c:v>43623</c:v>
                </c:pt>
                <c:pt idx="284">
                  <c:v>43630</c:v>
                </c:pt>
                <c:pt idx="285">
                  <c:v>43637</c:v>
                </c:pt>
                <c:pt idx="286">
                  <c:v>43644</c:v>
                </c:pt>
                <c:pt idx="287">
                  <c:v>43651</c:v>
                </c:pt>
                <c:pt idx="288">
                  <c:v>43658</c:v>
                </c:pt>
                <c:pt idx="289">
                  <c:v>43665</c:v>
                </c:pt>
                <c:pt idx="290">
                  <c:v>43672</c:v>
                </c:pt>
                <c:pt idx="291">
                  <c:v>43679</c:v>
                </c:pt>
                <c:pt idx="292">
                  <c:v>43686</c:v>
                </c:pt>
                <c:pt idx="293">
                  <c:v>43693</c:v>
                </c:pt>
                <c:pt idx="294">
                  <c:v>43700</c:v>
                </c:pt>
                <c:pt idx="295">
                  <c:v>43707</c:v>
                </c:pt>
                <c:pt idx="296">
                  <c:v>43714</c:v>
                </c:pt>
                <c:pt idx="297">
                  <c:v>43721</c:v>
                </c:pt>
                <c:pt idx="298">
                  <c:v>43728</c:v>
                </c:pt>
                <c:pt idx="299">
                  <c:v>43735</c:v>
                </c:pt>
                <c:pt idx="300">
                  <c:v>43742</c:v>
                </c:pt>
                <c:pt idx="301">
                  <c:v>43749</c:v>
                </c:pt>
                <c:pt idx="302">
                  <c:v>43756</c:v>
                </c:pt>
                <c:pt idx="303">
                  <c:v>43763</c:v>
                </c:pt>
                <c:pt idx="304">
                  <c:v>43770</c:v>
                </c:pt>
                <c:pt idx="305">
                  <c:v>43777</c:v>
                </c:pt>
                <c:pt idx="306">
                  <c:v>43784</c:v>
                </c:pt>
                <c:pt idx="307">
                  <c:v>43791</c:v>
                </c:pt>
                <c:pt idx="308">
                  <c:v>43798</c:v>
                </c:pt>
                <c:pt idx="309">
                  <c:v>43805</c:v>
                </c:pt>
                <c:pt idx="310">
                  <c:v>43812</c:v>
                </c:pt>
                <c:pt idx="311">
                  <c:v>43819</c:v>
                </c:pt>
                <c:pt idx="312">
                  <c:v>43826</c:v>
                </c:pt>
                <c:pt idx="313">
                  <c:v>43833</c:v>
                </c:pt>
                <c:pt idx="314">
                  <c:v>43840</c:v>
                </c:pt>
                <c:pt idx="315">
                  <c:v>43847</c:v>
                </c:pt>
                <c:pt idx="316">
                  <c:v>43854</c:v>
                </c:pt>
                <c:pt idx="317">
                  <c:v>43861</c:v>
                </c:pt>
                <c:pt idx="318">
                  <c:v>43868</c:v>
                </c:pt>
                <c:pt idx="319">
                  <c:v>43875</c:v>
                </c:pt>
                <c:pt idx="320">
                  <c:v>43882</c:v>
                </c:pt>
                <c:pt idx="321">
                  <c:v>43889</c:v>
                </c:pt>
                <c:pt idx="322">
                  <c:v>43896</c:v>
                </c:pt>
                <c:pt idx="323">
                  <c:v>43903</c:v>
                </c:pt>
                <c:pt idx="324">
                  <c:v>43910</c:v>
                </c:pt>
                <c:pt idx="325">
                  <c:v>43917</c:v>
                </c:pt>
                <c:pt idx="326">
                  <c:v>43924</c:v>
                </c:pt>
                <c:pt idx="327">
                  <c:v>43931</c:v>
                </c:pt>
                <c:pt idx="328">
                  <c:v>43938</c:v>
                </c:pt>
                <c:pt idx="329">
                  <c:v>43945</c:v>
                </c:pt>
                <c:pt idx="330">
                  <c:v>43955</c:v>
                </c:pt>
                <c:pt idx="331">
                  <c:v>43961.5</c:v>
                </c:pt>
                <c:pt idx="332">
                  <c:v>43968.5</c:v>
                </c:pt>
                <c:pt idx="333">
                  <c:v>43975.5</c:v>
                </c:pt>
                <c:pt idx="334">
                  <c:v>43982.5</c:v>
                </c:pt>
                <c:pt idx="335">
                  <c:v>43989.5</c:v>
                </c:pt>
                <c:pt idx="336">
                  <c:v>43996.5</c:v>
                </c:pt>
                <c:pt idx="337">
                  <c:v>44003.5</c:v>
                </c:pt>
                <c:pt idx="338">
                  <c:v>44010.5</c:v>
                </c:pt>
                <c:pt idx="339">
                  <c:v>44017.5</c:v>
                </c:pt>
                <c:pt idx="340">
                  <c:v>44024.5</c:v>
                </c:pt>
                <c:pt idx="341">
                  <c:v>44031.5</c:v>
                </c:pt>
                <c:pt idx="342">
                  <c:v>44038.5</c:v>
                </c:pt>
                <c:pt idx="343">
                  <c:v>44045.5</c:v>
                </c:pt>
                <c:pt idx="344">
                  <c:v>44052.5</c:v>
                </c:pt>
                <c:pt idx="345">
                  <c:v>44059.5</c:v>
                </c:pt>
                <c:pt idx="346">
                  <c:v>44066.5</c:v>
                </c:pt>
                <c:pt idx="347">
                  <c:v>44073.5</c:v>
                </c:pt>
                <c:pt idx="348">
                  <c:v>44080.5</c:v>
                </c:pt>
                <c:pt idx="349">
                  <c:v>44087.5</c:v>
                </c:pt>
                <c:pt idx="350">
                  <c:v>44094.5</c:v>
                </c:pt>
                <c:pt idx="351">
                  <c:v>44101.5</c:v>
                </c:pt>
                <c:pt idx="352">
                  <c:v>44108.5</c:v>
                </c:pt>
                <c:pt idx="353">
                  <c:v>44115.5</c:v>
                </c:pt>
                <c:pt idx="354">
                  <c:v>44122.5</c:v>
                </c:pt>
                <c:pt idx="355">
                  <c:v>44129.5</c:v>
                </c:pt>
                <c:pt idx="356">
                  <c:v>44136.5</c:v>
                </c:pt>
                <c:pt idx="357">
                  <c:v>44143.5</c:v>
                </c:pt>
                <c:pt idx="358">
                  <c:v>44150.5</c:v>
                </c:pt>
                <c:pt idx="359">
                  <c:v>44157.5</c:v>
                </c:pt>
                <c:pt idx="360">
                  <c:v>44164.5</c:v>
                </c:pt>
                <c:pt idx="361">
                  <c:v>44171.5</c:v>
                </c:pt>
                <c:pt idx="362">
                  <c:v>44178.5</c:v>
                </c:pt>
                <c:pt idx="363">
                  <c:v>44185.5</c:v>
                </c:pt>
                <c:pt idx="364">
                  <c:v>44192.5</c:v>
                </c:pt>
                <c:pt idx="365">
                  <c:v>44199.5</c:v>
                </c:pt>
                <c:pt idx="366">
                  <c:v>44206.5</c:v>
                </c:pt>
                <c:pt idx="367">
                  <c:v>44213.5</c:v>
                </c:pt>
                <c:pt idx="368">
                  <c:v>44220.5</c:v>
                </c:pt>
                <c:pt idx="369">
                  <c:v>44227.5</c:v>
                </c:pt>
                <c:pt idx="370">
                  <c:v>44234.5</c:v>
                </c:pt>
                <c:pt idx="371">
                  <c:v>44241.5</c:v>
                </c:pt>
                <c:pt idx="372">
                  <c:v>44248.5</c:v>
                </c:pt>
                <c:pt idx="373">
                  <c:v>44255.5</c:v>
                </c:pt>
                <c:pt idx="374">
                  <c:v>44262.5</c:v>
                </c:pt>
                <c:pt idx="375">
                  <c:v>44269.5</c:v>
                </c:pt>
                <c:pt idx="376">
                  <c:v>44276.5</c:v>
                </c:pt>
                <c:pt idx="377">
                  <c:v>44283.5</c:v>
                </c:pt>
                <c:pt idx="378">
                  <c:v>44290.5</c:v>
                </c:pt>
                <c:pt idx="379">
                  <c:v>44297.5</c:v>
                </c:pt>
                <c:pt idx="380">
                  <c:v>44304.5</c:v>
                </c:pt>
                <c:pt idx="381">
                  <c:v>44311.5</c:v>
                </c:pt>
                <c:pt idx="382">
                  <c:v>44318.5</c:v>
                </c:pt>
              </c:numCache>
            </c:numRef>
          </c:cat>
          <c:val>
            <c:numRef>
              <c:f>Sheet3!$C$4:$NU$4</c:f>
              <c:numCache>
                <c:formatCode>_("$"* #,##0_);_("$"* \(#,##0\);_("$"* "-"_);_(@_)</c:formatCode>
                <c:ptCount val="383"/>
                <c:pt idx="0">
                  <c:v>149.56</c:v>
                </c:pt>
                <c:pt idx="1">
                  <c:v>145.72</c:v>
                </c:pt>
                <c:pt idx="2">
                  <c:v>170.01</c:v>
                </c:pt>
                <c:pt idx="3">
                  <c:v>174.6</c:v>
                </c:pt>
                <c:pt idx="4">
                  <c:v>181.41</c:v>
                </c:pt>
                <c:pt idx="5">
                  <c:v>186.53</c:v>
                </c:pt>
                <c:pt idx="6">
                  <c:v>198.23</c:v>
                </c:pt>
                <c:pt idx="7">
                  <c:v>209.6</c:v>
                </c:pt>
                <c:pt idx="8">
                  <c:v>244.81</c:v>
                </c:pt>
                <c:pt idx="9">
                  <c:v>246.21</c:v>
                </c:pt>
                <c:pt idx="10">
                  <c:v>230.97</c:v>
                </c:pt>
                <c:pt idx="11">
                  <c:v>228.89</c:v>
                </c:pt>
                <c:pt idx="12">
                  <c:v>212.37</c:v>
                </c:pt>
                <c:pt idx="13">
                  <c:v>212.22499999999999</c:v>
                </c:pt>
                <c:pt idx="14">
                  <c:v>203.78</c:v>
                </c:pt>
                <c:pt idx="15">
                  <c:v>198.12</c:v>
                </c:pt>
                <c:pt idx="16">
                  <c:v>199.85</c:v>
                </c:pt>
                <c:pt idx="17">
                  <c:v>210.91</c:v>
                </c:pt>
                <c:pt idx="18">
                  <c:v>182.26</c:v>
                </c:pt>
                <c:pt idx="19">
                  <c:v>191.56</c:v>
                </c:pt>
                <c:pt idx="20">
                  <c:v>207.3</c:v>
                </c:pt>
                <c:pt idx="21">
                  <c:v>207.77</c:v>
                </c:pt>
                <c:pt idx="22">
                  <c:v>208.17099999999999</c:v>
                </c:pt>
                <c:pt idx="23">
                  <c:v>206.42</c:v>
                </c:pt>
                <c:pt idx="24">
                  <c:v>229.59</c:v>
                </c:pt>
                <c:pt idx="25">
                  <c:v>239.06</c:v>
                </c:pt>
                <c:pt idx="26">
                  <c:v>229.25</c:v>
                </c:pt>
                <c:pt idx="27">
                  <c:v>218.13</c:v>
                </c:pt>
                <c:pt idx="28">
                  <c:v>220.02</c:v>
                </c:pt>
                <c:pt idx="29">
                  <c:v>223.57</c:v>
                </c:pt>
                <c:pt idx="30">
                  <c:v>233.27</c:v>
                </c:pt>
                <c:pt idx="31">
                  <c:v>248.13</c:v>
                </c:pt>
                <c:pt idx="32">
                  <c:v>262.01</c:v>
                </c:pt>
                <c:pt idx="33">
                  <c:v>256.77999999999992</c:v>
                </c:pt>
                <c:pt idx="34">
                  <c:v>269.7</c:v>
                </c:pt>
                <c:pt idx="35">
                  <c:v>277.39</c:v>
                </c:pt>
                <c:pt idx="36">
                  <c:v>279.2</c:v>
                </c:pt>
                <c:pt idx="37">
                  <c:v>259.32</c:v>
                </c:pt>
                <c:pt idx="38">
                  <c:v>246.6</c:v>
                </c:pt>
                <c:pt idx="39">
                  <c:v>255.21</c:v>
                </c:pt>
                <c:pt idx="40">
                  <c:v>236.91</c:v>
                </c:pt>
                <c:pt idx="41">
                  <c:v>227.48</c:v>
                </c:pt>
                <c:pt idx="42">
                  <c:v>235.24</c:v>
                </c:pt>
                <c:pt idx="43">
                  <c:v>241.7</c:v>
                </c:pt>
                <c:pt idx="44">
                  <c:v>240.2</c:v>
                </c:pt>
                <c:pt idx="45">
                  <c:v>258.68</c:v>
                </c:pt>
                <c:pt idx="46">
                  <c:v>242.78</c:v>
                </c:pt>
                <c:pt idx="47">
                  <c:v>244.52</c:v>
                </c:pt>
                <c:pt idx="48">
                  <c:v>223.71</c:v>
                </c:pt>
                <c:pt idx="49">
                  <c:v>207</c:v>
                </c:pt>
                <c:pt idx="50">
                  <c:v>219.29</c:v>
                </c:pt>
                <c:pt idx="51">
                  <c:v>227.82</c:v>
                </c:pt>
                <c:pt idx="52">
                  <c:v>219.31</c:v>
                </c:pt>
                <c:pt idx="53">
                  <c:v>206.66</c:v>
                </c:pt>
                <c:pt idx="54">
                  <c:v>193.07</c:v>
                </c:pt>
                <c:pt idx="55">
                  <c:v>201.29</c:v>
                </c:pt>
                <c:pt idx="56">
                  <c:v>203.6</c:v>
                </c:pt>
                <c:pt idx="57">
                  <c:v>217.36</c:v>
                </c:pt>
                <c:pt idx="58">
                  <c:v>203.77</c:v>
                </c:pt>
                <c:pt idx="59">
                  <c:v>217.11</c:v>
                </c:pt>
                <c:pt idx="60">
                  <c:v>203.34</c:v>
                </c:pt>
                <c:pt idx="61">
                  <c:v>193.88</c:v>
                </c:pt>
                <c:pt idx="62">
                  <c:v>188.68</c:v>
                </c:pt>
                <c:pt idx="63">
                  <c:v>198.08</c:v>
                </c:pt>
                <c:pt idx="64">
                  <c:v>185</c:v>
                </c:pt>
                <c:pt idx="65">
                  <c:v>191</c:v>
                </c:pt>
                <c:pt idx="66">
                  <c:v>210.9</c:v>
                </c:pt>
                <c:pt idx="67">
                  <c:v>206.79</c:v>
                </c:pt>
                <c:pt idx="68">
                  <c:v>218.42500000000001</c:v>
                </c:pt>
                <c:pt idx="69">
                  <c:v>226.03</c:v>
                </c:pt>
                <c:pt idx="70">
                  <c:v>236.61</c:v>
                </c:pt>
                <c:pt idx="71">
                  <c:v>248.84</c:v>
                </c:pt>
                <c:pt idx="72">
                  <c:v>247.73</c:v>
                </c:pt>
                <c:pt idx="73">
                  <c:v>250.8</c:v>
                </c:pt>
                <c:pt idx="74">
                  <c:v>249.14</c:v>
                </c:pt>
                <c:pt idx="75">
                  <c:v>250.69</c:v>
                </c:pt>
                <c:pt idx="76">
                  <c:v>262.51</c:v>
                </c:pt>
                <c:pt idx="77">
                  <c:v>267.08999999999992</c:v>
                </c:pt>
                <c:pt idx="78">
                  <c:v>280.02</c:v>
                </c:pt>
                <c:pt idx="79">
                  <c:v>259.14999999999998</c:v>
                </c:pt>
                <c:pt idx="80">
                  <c:v>274.66000000000008</c:v>
                </c:pt>
                <c:pt idx="81">
                  <c:v>265.41000000000003</c:v>
                </c:pt>
                <c:pt idx="82">
                  <c:v>266.14999999999998</c:v>
                </c:pt>
                <c:pt idx="83">
                  <c:v>242.51</c:v>
                </c:pt>
                <c:pt idx="84">
                  <c:v>243.15</c:v>
                </c:pt>
                <c:pt idx="85">
                  <c:v>230.77</c:v>
                </c:pt>
                <c:pt idx="86">
                  <c:v>248.48</c:v>
                </c:pt>
                <c:pt idx="87">
                  <c:v>241.93</c:v>
                </c:pt>
                <c:pt idx="88">
                  <c:v>250.24</c:v>
                </c:pt>
                <c:pt idx="89">
                  <c:v>260.62</c:v>
                </c:pt>
                <c:pt idx="90">
                  <c:v>256.91000000000003</c:v>
                </c:pt>
                <c:pt idx="91">
                  <c:v>247.57</c:v>
                </c:pt>
                <c:pt idx="92">
                  <c:v>220.69</c:v>
                </c:pt>
                <c:pt idx="93">
                  <c:v>227.01</c:v>
                </c:pt>
                <c:pt idx="94">
                  <c:v>209.09</c:v>
                </c:pt>
                <c:pt idx="95">
                  <c:v>206.93</c:v>
                </c:pt>
                <c:pt idx="96">
                  <c:v>232.36</c:v>
                </c:pt>
                <c:pt idx="97">
                  <c:v>207.19</c:v>
                </c:pt>
                <c:pt idx="98">
                  <c:v>220.01</c:v>
                </c:pt>
                <c:pt idx="99">
                  <c:v>231.61</c:v>
                </c:pt>
                <c:pt idx="100">
                  <c:v>230.38</c:v>
                </c:pt>
                <c:pt idx="101">
                  <c:v>217.02</c:v>
                </c:pt>
                <c:pt idx="102">
                  <c:v>230.46</c:v>
                </c:pt>
                <c:pt idx="103">
                  <c:v>230.57</c:v>
                </c:pt>
                <c:pt idx="104">
                  <c:v>240.01</c:v>
                </c:pt>
                <c:pt idx="105">
                  <c:v>211</c:v>
                </c:pt>
                <c:pt idx="106">
                  <c:v>204.99</c:v>
                </c:pt>
                <c:pt idx="107">
                  <c:v>202.55</c:v>
                </c:pt>
                <c:pt idx="108">
                  <c:v>191.2</c:v>
                </c:pt>
                <c:pt idx="109">
                  <c:v>162.6</c:v>
                </c:pt>
                <c:pt idx="110">
                  <c:v>151.04</c:v>
                </c:pt>
                <c:pt idx="111">
                  <c:v>166.58</c:v>
                </c:pt>
                <c:pt idx="112">
                  <c:v>190.34</c:v>
                </c:pt>
                <c:pt idx="113">
                  <c:v>201.04</c:v>
                </c:pt>
                <c:pt idx="114">
                  <c:v>207.5</c:v>
                </c:pt>
                <c:pt idx="115">
                  <c:v>232.74</c:v>
                </c:pt>
                <c:pt idx="116">
                  <c:v>227.75</c:v>
                </c:pt>
                <c:pt idx="117">
                  <c:v>237.59</c:v>
                </c:pt>
                <c:pt idx="118">
                  <c:v>250.07</c:v>
                </c:pt>
                <c:pt idx="119">
                  <c:v>254.51</c:v>
                </c:pt>
                <c:pt idx="120">
                  <c:v>253.75</c:v>
                </c:pt>
                <c:pt idx="121">
                  <c:v>240.76</c:v>
                </c:pt>
                <c:pt idx="122">
                  <c:v>214.93</c:v>
                </c:pt>
                <c:pt idx="123">
                  <c:v>207.61</c:v>
                </c:pt>
                <c:pt idx="124">
                  <c:v>220.28</c:v>
                </c:pt>
                <c:pt idx="125">
                  <c:v>223.04</c:v>
                </c:pt>
                <c:pt idx="126">
                  <c:v>218.99</c:v>
                </c:pt>
                <c:pt idx="127">
                  <c:v>218.79</c:v>
                </c:pt>
                <c:pt idx="128">
                  <c:v>215.47</c:v>
                </c:pt>
                <c:pt idx="129">
                  <c:v>193.15</c:v>
                </c:pt>
                <c:pt idx="130">
                  <c:v>216.5</c:v>
                </c:pt>
                <c:pt idx="131">
                  <c:v>216.78</c:v>
                </c:pt>
                <c:pt idx="132">
                  <c:v>220.4</c:v>
                </c:pt>
                <c:pt idx="133">
                  <c:v>222.27</c:v>
                </c:pt>
                <c:pt idx="134">
                  <c:v>234.79</c:v>
                </c:pt>
                <c:pt idx="135">
                  <c:v>230.03</c:v>
                </c:pt>
                <c:pt idx="136">
                  <c:v>225.61</c:v>
                </c:pt>
                <c:pt idx="137">
                  <c:v>225</c:v>
                </c:pt>
                <c:pt idx="138">
                  <c:v>219.99</c:v>
                </c:pt>
                <c:pt idx="139">
                  <c:v>197.78</c:v>
                </c:pt>
                <c:pt idx="140">
                  <c:v>194.47</c:v>
                </c:pt>
                <c:pt idx="141">
                  <c:v>205.4</c:v>
                </c:pt>
                <c:pt idx="142">
                  <c:v>207.45</c:v>
                </c:pt>
                <c:pt idx="143">
                  <c:v>204.03</c:v>
                </c:pt>
                <c:pt idx="144">
                  <c:v>196.61</c:v>
                </c:pt>
                <c:pt idx="145">
                  <c:v>196.51</c:v>
                </c:pt>
                <c:pt idx="146">
                  <c:v>200.09</c:v>
                </c:pt>
                <c:pt idx="147">
                  <c:v>199.97</c:v>
                </c:pt>
                <c:pt idx="148">
                  <c:v>190.56</c:v>
                </c:pt>
                <c:pt idx="149">
                  <c:v>188.56</c:v>
                </c:pt>
                <c:pt idx="150">
                  <c:v>185.02</c:v>
                </c:pt>
                <c:pt idx="151">
                  <c:v>196.65</c:v>
                </c:pt>
                <c:pt idx="152">
                  <c:v>181.47</c:v>
                </c:pt>
                <c:pt idx="153">
                  <c:v>192.18</c:v>
                </c:pt>
                <c:pt idx="154">
                  <c:v>202.49</c:v>
                </c:pt>
                <c:pt idx="155">
                  <c:v>213.34</c:v>
                </c:pt>
                <c:pt idx="156">
                  <c:v>213.69</c:v>
                </c:pt>
                <c:pt idx="157">
                  <c:v>229.01</c:v>
                </c:pt>
                <c:pt idx="158">
                  <c:v>237.75</c:v>
                </c:pt>
                <c:pt idx="159">
                  <c:v>244.73</c:v>
                </c:pt>
                <c:pt idx="160">
                  <c:v>252.95</c:v>
                </c:pt>
                <c:pt idx="161">
                  <c:v>251.33</c:v>
                </c:pt>
                <c:pt idx="162">
                  <c:v>269.23</c:v>
                </c:pt>
                <c:pt idx="163">
                  <c:v>272.23</c:v>
                </c:pt>
                <c:pt idx="164">
                  <c:v>257</c:v>
                </c:pt>
                <c:pt idx="165">
                  <c:v>251.57</c:v>
                </c:pt>
                <c:pt idx="166">
                  <c:v>243.69</c:v>
                </c:pt>
                <c:pt idx="167">
                  <c:v>261.5</c:v>
                </c:pt>
                <c:pt idx="168">
                  <c:v>263.16000000000008</c:v>
                </c:pt>
                <c:pt idx="169">
                  <c:v>278.3</c:v>
                </c:pt>
                <c:pt idx="170">
                  <c:v>302.54000000000002</c:v>
                </c:pt>
                <c:pt idx="171">
                  <c:v>304</c:v>
                </c:pt>
                <c:pt idx="172">
                  <c:v>305.60000000000002</c:v>
                </c:pt>
                <c:pt idx="173">
                  <c:v>314.07</c:v>
                </c:pt>
                <c:pt idx="174">
                  <c:v>308.35000000000002</c:v>
                </c:pt>
                <c:pt idx="175">
                  <c:v>324.81</c:v>
                </c:pt>
                <c:pt idx="176">
                  <c:v>310.83</c:v>
                </c:pt>
                <c:pt idx="177">
                  <c:v>325.14</c:v>
                </c:pt>
                <c:pt idx="178">
                  <c:v>339.85</c:v>
                </c:pt>
                <c:pt idx="179">
                  <c:v>357.32</c:v>
                </c:pt>
                <c:pt idx="180">
                  <c:v>371.4</c:v>
                </c:pt>
                <c:pt idx="181">
                  <c:v>383.45</c:v>
                </c:pt>
                <c:pt idx="182">
                  <c:v>361.61</c:v>
                </c:pt>
                <c:pt idx="183">
                  <c:v>313.22000000000003</c:v>
                </c:pt>
                <c:pt idx="184">
                  <c:v>327.78</c:v>
                </c:pt>
                <c:pt idx="185">
                  <c:v>328.4</c:v>
                </c:pt>
                <c:pt idx="186">
                  <c:v>335.07</c:v>
                </c:pt>
                <c:pt idx="187">
                  <c:v>356.91</c:v>
                </c:pt>
                <c:pt idx="188">
                  <c:v>357.87</c:v>
                </c:pt>
                <c:pt idx="189">
                  <c:v>347.46</c:v>
                </c:pt>
                <c:pt idx="190">
                  <c:v>348.05</c:v>
                </c:pt>
                <c:pt idx="191">
                  <c:v>355.4</c:v>
                </c:pt>
                <c:pt idx="192">
                  <c:v>343.4</c:v>
                </c:pt>
                <c:pt idx="193">
                  <c:v>379.81</c:v>
                </c:pt>
                <c:pt idx="194">
                  <c:v>351.09</c:v>
                </c:pt>
                <c:pt idx="195">
                  <c:v>341.1</c:v>
                </c:pt>
                <c:pt idx="196">
                  <c:v>356.88</c:v>
                </c:pt>
                <c:pt idx="197">
                  <c:v>355.57</c:v>
                </c:pt>
                <c:pt idx="198">
                  <c:v>345.1</c:v>
                </c:pt>
                <c:pt idx="199">
                  <c:v>320.87</c:v>
                </c:pt>
                <c:pt idx="200">
                  <c:v>306.08999999999992</c:v>
                </c:pt>
                <c:pt idx="201">
                  <c:v>302.99</c:v>
                </c:pt>
                <c:pt idx="202">
                  <c:v>315.05</c:v>
                </c:pt>
                <c:pt idx="203">
                  <c:v>315.55</c:v>
                </c:pt>
                <c:pt idx="204">
                  <c:v>306.52999999999992</c:v>
                </c:pt>
                <c:pt idx="205">
                  <c:v>315.13</c:v>
                </c:pt>
                <c:pt idx="206">
                  <c:v>343.45</c:v>
                </c:pt>
                <c:pt idx="207">
                  <c:v>325.2</c:v>
                </c:pt>
                <c:pt idx="208">
                  <c:v>311.35000000000002</c:v>
                </c:pt>
                <c:pt idx="209">
                  <c:v>316.58</c:v>
                </c:pt>
                <c:pt idx="210">
                  <c:v>336.22</c:v>
                </c:pt>
                <c:pt idx="211">
                  <c:v>350.02</c:v>
                </c:pt>
                <c:pt idx="212">
                  <c:v>342.85</c:v>
                </c:pt>
                <c:pt idx="213">
                  <c:v>343.75</c:v>
                </c:pt>
                <c:pt idx="214">
                  <c:v>310.42</c:v>
                </c:pt>
                <c:pt idx="215">
                  <c:v>335.49</c:v>
                </c:pt>
                <c:pt idx="216">
                  <c:v>352.05</c:v>
                </c:pt>
                <c:pt idx="217">
                  <c:v>335.12</c:v>
                </c:pt>
                <c:pt idx="218">
                  <c:v>327.17</c:v>
                </c:pt>
                <c:pt idx="219">
                  <c:v>321.35000000000002</c:v>
                </c:pt>
                <c:pt idx="220">
                  <c:v>301.54000000000002</c:v>
                </c:pt>
                <c:pt idx="221">
                  <c:v>266.13</c:v>
                </c:pt>
                <c:pt idx="222">
                  <c:v>299.3</c:v>
                </c:pt>
                <c:pt idx="223">
                  <c:v>300.33999999999992</c:v>
                </c:pt>
                <c:pt idx="224">
                  <c:v>290.24</c:v>
                </c:pt>
                <c:pt idx="225">
                  <c:v>294.07499999999999</c:v>
                </c:pt>
                <c:pt idx="226">
                  <c:v>294.08999999999992</c:v>
                </c:pt>
                <c:pt idx="227">
                  <c:v>301.06</c:v>
                </c:pt>
                <c:pt idx="228">
                  <c:v>276.82</c:v>
                </c:pt>
                <c:pt idx="229">
                  <c:v>278.85000000000002</c:v>
                </c:pt>
                <c:pt idx="230">
                  <c:v>291.82</c:v>
                </c:pt>
                <c:pt idx="231">
                  <c:v>317.66000000000008</c:v>
                </c:pt>
                <c:pt idx="232">
                  <c:v>358.17</c:v>
                </c:pt>
                <c:pt idx="233">
                  <c:v>333.63</c:v>
                </c:pt>
                <c:pt idx="234">
                  <c:v>342.95</c:v>
                </c:pt>
                <c:pt idx="235">
                  <c:v>308.89999999999992</c:v>
                </c:pt>
                <c:pt idx="236">
                  <c:v>318.87</c:v>
                </c:pt>
                <c:pt idx="237">
                  <c:v>313.58</c:v>
                </c:pt>
                <c:pt idx="238">
                  <c:v>297.18</c:v>
                </c:pt>
                <c:pt idx="239">
                  <c:v>348.17</c:v>
                </c:pt>
                <c:pt idx="240">
                  <c:v>355.49</c:v>
                </c:pt>
                <c:pt idx="241">
                  <c:v>305.5</c:v>
                </c:pt>
                <c:pt idx="242">
                  <c:v>322.82</c:v>
                </c:pt>
                <c:pt idx="243">
                  <c:v>301.66000000000008</c:v>
                </c:pt>
                <c:pt idx="244">
                  <c:v>263.24</c:v>
                </c:pt>
                <c:pt idx="245">
                  <c:v>295.2</c:v>
                </c:pt>
                <c:pt idx="246">
                  <c:v>299.10000000000002</c:v>
                </c:pt>
                <c:pt idx="247">
                  <c:v>264.77</c:v>
                </c:pt>
                <c:pt idx="248">
                  <c:v>261.95</c:v>
                </c:pt>
                <c:pt idx="249">
                  <c:v>258.77999999999992</c:v>
                </c:pt>
                <c:pt idx="250">
                  <c:v>260</c:v>
                </c:pt>
                <c:pt idx="251">
                  <c:v>330.9</c:v>
                </c:pt>
                <c:pt idx="252">
                  <c:v>346.41</c:v>
                </c:pt>
                <c:pt idx="253">
                  <c:v>350.51</c:v>
                </c:pt>
                <c:pt idx="254">
                  <c:v>354.31</c:v>
                </c:pt>
                <c:pt idx="255">
                  <c:v>325.83</c:v>
                </c:pt>
                <c:pt idx="256">
                  <c:v>350.48</c:v>
                </c:pt>
                <c:pt idx="257">
                  <c:v>357.96499999999992</c:v>
                </c:pt>
                <c:pt idx="258">
                  <c:v>365.71</c:v>
                </c:pt>
                <c:pt idx="259">
                  <c:v>319.77</c:v>
                </c:pt>
                <c:pt idx="260">
                  <c:v>333.87</c:v>
                </c:pt>
                <c:pt idx="261">
                  <c:v>317.69</c:v>
                </c:pt>
                <c:pt idx="262">
                  <c:v>347.26</c:v>
                </c:pt>
                <c:pt idx="263">
                  <c:v>302.26</c:v>
                </c:pt>
                <c:pt idx="264">
                  <c:v>297.04000000000002</c:v>
                </c:pt>
                <c:pt idx="265">
                  <c:v>312.20999999999992</c:v>
                </c:pt>
                <c:pt idx="266">
                  <c:v>305.8</c:v>
                </c:pt>
                <c:pt idx="267">
                  <c:v>307.88</c:v>
                </c:pt>
                <c:pt idx="268">
                  <c:v>294.70999999999992</c:v>
                </c:pt>
                <c:pt idx="269">
                  <c:v>294.79000000000002</c:v>
                </c:pt>
                <c:pt idx="270">
                  <c:v>284.14</c:v>
                </c:pt>
                <c:pt idx="271">
                  <c:v>275.42999999999978</c:v>
                </c:pt>
                <c:pt idx="272">
                  <c:v>264.52999999999992</c:v>
                </c:pt>
                <c:pt idx="273">
                  <c:v>279.86</c:v>
                </c:pt>
                <c:pt idx="274">
                  <c:v>274.95999999999992</c:v>
                </c:pt>
                <c:pt idx="275">
                  <c:v>267.7</c:v>
                </c:pt>
                <c:pt idx="276">
                  <c:v>273.26</c:v>
                </c:pt>
                <c:pt idx="277">
                  <c:v>235.14</c:v>
                </c:pt>
                <c:pt idx="278">
                  <c:v>255.03</c:v>
                </c:pt>
                <c:pt idx="279">
                  <c:v>239.52</c:v>
                </c:pt>
                <c:pt idx="280">
                  <c:v>211.03</c:v>
                </c:pt>
                <c:pt idx="281">
                  <c:v>190.63</c:v>
                </c:pt>
                <c:pt idx="282">
                  <c:v>185.16</c:v>
                </c:pt>
                <c:pt idx="283">
                  <c:v>204.5</c:v>
                </c:pt>
                <c:pt idx="284">
                  <c:v>214.92</c:v>
                </c:pt>
                <c:pt idx="285">
                  <c:v>221.86</c:v>
                </c:pt>
                <c:pt idx="286">
                  <c:v>223.46</c:v>
                </c:pt>
                <c:pt idx="287">
                  <c:v>233.1</c:v>
                </c:pt>
                <c:pt idx="288">
                  <c:v>245.08</c:v>
                </c:pt>
                <c:pt idx="289">
                  <c:v>258.18</c:v>
                </c:pt>
                <c:pt idx="290">
                  <c:v>228.04</c:v>
                </c:pt>
                <c:pt idx="291">
                  <c:v>234.34</c:v>
                </c:pt>
                <c:pt idx="292">
                  <c:v>235.01</c:v>
                </c:pt>
                <c:pt idx="293">
                  <c:v>219.94</c:v>
                </c:pt>
                <c:pt idx="294">
                  <c:v>211.4</c:v>
                </c:pt>
                <c:pt idx="295">
                  <c:v>225.61</c:v>
                </c:pt>
                <c:pt idx="296">
                  <c:v>227.45</c:v>
                </c:pt>
                <c:pt idx="297">
                  <c:v>245.2</c:v>
                </c:pt>
                <c:pt idx="298">
                  <c:v>240.62</c:v>
                </c:pt>
                <c:pt idx="299">
                  <c:v>242.13</c:v>
                </c:pt>
                <c:pt idx="300">
                  <c:v>231.43</c:v>
                </c:pt>
                <c:pt idx="301">
                  <c:v>247.89</c:v>
                </c:pt>
                <c:pt idx="302">
                  <c:v>256.95</c:v>
                </c:pt>
                <c:pt idx="303">
                  <c:v>328.13</c:v>
                </c:pt>
                <c:pt idx="304">
                  <c:v>313.31</c:v>
                </c:pt>
                <c:pt idx="305">
                  <c:v>337.14</c:v>
                </c:pt>
                <c:pt idx="306">
                  <c:v>352.17</c:v>
                </c:pt>
                <c:pt idx="307">
                  <c:v>333.04</c:v>
                </c:pt>
                <c:pt idx="308">
                  <c:v>329.94</c:v>
                </c:pt>
                <c:pt idx="309">
                  <c:v>335.89</c:v>
                </c:pt>
                <c:pt idx="310">
                  <c:v>358.39</c:v>
                </c:pt>
                <c:pt idx="311">
                  <c:v>405.59</c:v>
                </c:pt>
                <c:pt idx="312">
                  <c:v>430.38</c:v>
                </c:pt>
                <c:pt idx="313">
                  <c:v>443.01</c:v>
                </c:pt>
                <c:pt idx="314">
                  <c:v>478.15</c:v>
                </c:pt>
                <c:pt idx="315">
                  <c:v>510.5</c:v>
                </c:pt>
                <c:pt idx="316">
                  <c:v>564.81999999999982</c:v>
                </c:pt>
                <c:pt idx="317">
                  <c:v>650.57000000000005</c:v>
                </c:pt>
                <c:pt idx="318">
                  <c:v>748.07</c:v>
                </c:pt>
                <c:pt idx="319">
                  <c:v>800.03</c:v>
                </c:pt>
                <c:pt idx="320">
                  <c:v>901</c:v>
                </c:pt>
                <c:pt idx="321">
                  <c:v>667.99</c:v>
                </c:pt>
                <c:pt idx="322">
                  <c:v>703.48</c:v>
                </c:pt>
                <c:pt idx="323">
                  <c:v>546.62</c:v>
                </c:pt>
                <c:pt idx="324">
                  <c:v>427.53</c:v>
                </c:pt>
                <c:pt idx="325">
                  <c:v>514.35999999999979</c:v>
                </c:pt>
                <c:pt idx="326">
                  <c:v>480.01</c:v>
                </c:pt>
                <c:pt idx="327">
                  <c:v>573</c:v>
                </c:pt>
                <c:pt idx="328">
                  <c:v>753.89</c:v>
                </c:pt>
                <c:pt idx="329">
                  <c:v>725.15</c:v>
                </c:pt>
              </c:numCache>
            </c:numRef>
          </c:val>
          <c:smooth val="1"/>
          <c:extLst>
            <c:ext xmlns:c16="http://schemas.microsoft.com/office/drawing/2014/chart" uri="{C3380CC4-5D6E-409C-BE32-E72D297353CC}">
              <c16:uniqueId val="{00000003-7388-46A5-AE6D-EF6BFD13D1FB}"/>
            </c:ext>
          </c:extLst>
        </c:ser>
        <c:ser>
          <c:idx val="4"/>
          <c:order val="4"/>
          <c:tx>
            <c:strRef>
              <c:f>Sheet3!$B$9</c:f>
              <c:strCache>
                <c:ptCount val="1"/>
                <c:pt idx="0">
                  <c:v>TSLA 1.25 03/01/2021 Corp  Conversion Price</c:v>
                </c:pt>
              </c:strCache>
            </c:strRef>
          </c:tx>
          <c:spPr>
            <a:ln w="28575" cap="rnd">
              <a:solidFill>
                <a:srgbClr val="666666"/>
              </a:solidFill>
              <a:round/>
            </a:ln>
            <a:effectLst/>
          </c:spPr>
          <c:marker>
            <c:symbol val="none"/>
          </c:marker>
          <c:val>
            <c:numRef>
              <c:f>Sheet3!$C$9:$NU$9</c:f>
              <c:numCache>
                <c:formatCode>General</c:formatCode>
                <c:ptCount val="383"/>
                <c:pt idx="9" formatCode="_(&quot;$&quot;* #,##0_);_(&quot;$&quot;* \(#,##0\);_(&quot;$&quot;* &quot;-&quot;_);_(@_)">
                  <c:v>359.86756869999999</c:v>
                </c:pt>
                <c:pt idx="10" formatCode="_(&quot;$&quot;* #,##0_);_(&quot;$&quot;* \(#,##0\);_(&quot;$&quot;* &quot;-&quot;_);_(@_)">
                  <c:v>359.86756869999999</c:v>
                </c:pt>
                <c:pt idx="11" formatCode="_(&quot;$&quot;* #,##0_);_(&quot;$&quot;* \(#,##0\);_(&quot;$&quot;* &quot;-&quot;_);_(@_)">
                  <c:v>359.86756869999999</c:v>
                </c:pt>
                <c:pt idx="12" formatCode="_(&quot;$&quot;* #,##0_);_(&quot;$&quot;* \(#,##0\);_(&quot;$&quot;* &quot;-&quot;_);_(@_)">
                  <c:v>359.86756869999999</c:v>
                </c:pt>
                <c:pt idx="13" formatCode="_(&quot;$&quot;* #,##0_);_(&quot;$&quot;* \(#,##0\);_(&quot;$&quot;* &quot;-&quot;_);_(@_)">
                  <c:v>359.86756869999999</c:v>
                </c:pt>
                <c:pt idx="14" formatCode="_(&quot;$&quot;* #,##0_);_(&quot;$&quot;* \(#,##0\);_(&quot;$&quot;* &quot;-&quot;_);_(@_)">
                  <c:v>359.86756869999999</c:v>
                </c:pt>
                <c:pt idx="15" formatCode="_(&quot;$&quot;* #,##0_);_(&quot;$&quot;* \(#,##0\);_(&quot;$&quot;* &quot;-&quot;_);_(@_)">
                  <c:v>359.86756869999999</c:v>
                </c:pt>
                <c:pt idx="16" formatCode="_(&quot;$&quot;* #,##0_);_(&quot;$&quot;* \(#,##0\);_(&quot;$&quot;* &quot;-&quot;_);_(@_)">
                  <c:v>359.86756869999999</c:v>
                </c:pt>
                <c:pt idx="17" formatCode="_(&quot;$&quot;* #,##0_);_(&quot;$&quot;* \(#,##0\);_(&quot;$&quot;* &quot;-&quot;_);_(@_)">
                  <c:v>359.86756869999999</c:v>
                </c:pt>
                <c:pt idx="18" formatCode="_(&quot;$&quot;* #,##0_);_(&quot;$&quot;* \(#,##0\);_(&quot;$&quot;* &quot;-&quot;_);_(@_)">
                  <c:v>359.86756869999999</c:v>
                </c:pt>
                <c:pt idx="19" formatCode="_(&quot;$&quot;* #,##0_);_(&quot;$&quot;* \(#,##0\);_(&quot;$&quot;* &quot;-&quot;_);_(@_)">
                  <c:v>359.86756869999999</c:v>
                </c:pt>
                <c:pt idx="20" formatCode="_(&quot;$&quot;* #,##0_);_(&quot;$&quot;* \(#,##0\);_(&quot;$&quot;* &quot;-&quot;_);_(@_)">
                  <c:v>359.86756869999999</c:v>
                </c:pt>
                <c:pt idx="21" formatCode="_(&quot;$&quot;* #,##0_);_(&quot;$&quot;* \(#,##0\);_(&quot;$&quot;* &quot;-&quot;_);_(@_)">
                  <c:v>359.86756869999999</c:v>
                </c:pt>
                <c:pt idx="22" formatCode="_(&quot;$&quot;* #,##0_);_(&quot;$&quot;* \(#,##0\);_(&quot;$&quot;* &quot;-&quot;_);_(@_)">
                  <c:v>359.86756869999999</c:v>
                </c:pt>
                <c:pt idx="23" formatCode="_(&quot;$&quot;* #,##0_);_(&quot;$&quot;* \(#,##0\);_(&quot;$&quot;* &quot;-&quot;_);_(@_)">
                  <c:v>359.86756869999999</c:v>
                </c:pt>
                <c:pt idx="24" formatCode="_(&quot;$&quot;* #,##0_);_(&quot;$&quot;* \(#,##0\);_(&quot;$&quot;* &quot;-&quot;_);_(@_)">
                  <c:v>359.86756869999999</c:v>
                </c:pt>
                <c:pt idx="25" formatCode="_(&quot;$&quot;* #,##0_);_(&quot;$&quot;* \(#,##0\);_(&quot;$&quot;* &quot;-&quot;_);_(@_)">
                  <c:v>359.86756869999999</c:v>
                </c:pt>
                <c:pt idx="26" formatCode="_(&quot;$&quot;* #,##0_);_(&quot;$&quot;* \(#,##0\);_(&quot;$&quot;* &quot;-&quot;_);_(@_)">
                  <c:v>359.86756869999999</c:v>
                </c:pt>
                <c:pt idx="27" formatCode="_(&quot;$&quot;* #,##0_);_(&quot;$&quot;* \(#,##0\);_(&quot;$&quot;* &quot;-&quot;_);_(@_)">
                  <c:v>359.86756869999999</c:v>
                </c:pt>
                <c:pt idx="28" formatCode="_(&quot;$&quot;* #,##0_);_(&quot;$&quot;* \(#,##0\);_(&quot;$&quot;* &quot;-&quot;_);_(@_)">
                  <c:v>359.86756869999999</c:v>
                </c:pt>
                <c:pt idx="29" formatCode="_(&quot;$&quot;* #,##0_);_(&quot;$&quot;* \(#,##0\);_(&quot;$&quot;* &quot;-&quot;_);_(@_)">
                  <c:v>359.86756869999999</c:v>
                </c:pt>
                <c:pt idx="30" formatCode="_(&quot;$&quot;* #,##0_);_(&quot;$&quot;* \(#,##0\);_(&quot;$&quot;* &quot;-&quot;_);_(@_)">
                  <c:v>359.86756869999999</c:v>
                </c:pt>
                <c:pt idx="31" formatCode="_(&quot;$&quot;* #,##0_);_(&quot;$&quot;* \(#,##0\);_(&quot;$&quot;* &quot;-&quot;_);_(@_)">
                  <c:v>359.86756869999999</c:v>
                </c:pt>
                <c:pt idx="32" formatCode="_(&quot;$&quot;* #,##0_);_(&quot;$&quot;* \(#,##0\);_(&quot;$&quot;* &quot;-&quot;_);_(@_)">
                  <c:v>359.86756869999999</c:v>
                </c:pt>
                <c:pt idx="33" formatCode="_(&quot;$&quot;* #,##0_);_(&quot;$&quot;* \(#,##0\);_(&quot;$&quot;* &quot;-&quot;_);_(@_)">
                  <c:v>359.86756869999999</c:v>
                </c:pt>
                <c:pt idx="34" formatCode="_(&quot;$&quot;* #,##0_);_(&quot;$&quot;* \(#,##0\);_(&quot;$&quot;* &quot;-&quot;_);_(@_)">
                  <c:v>359.86756869999999</c:v>
                </c:pt>
                <c:pt idx="35" formatCode="_(&quot;$&quot;* #,##0_);_(&quot;$&quot;* \(#,##0\);_(&quot;$&quot;* &quot;-&quot;_);_(@_)">
                  <c:v>359.86756869999999</c:v>
                </c:pt>
                <c:pt idx="36" formatCode="_(&quot;$&quot;* #,##0_);_(&quot;$&quot;* \(#,##0\);_(&quot;$&quot;* &quot;-&quot;_);_(@_)">
                  <c:v>359.86756869999999</c:v>
                </c:pt>
                <c:pt idx="37" formatCode="_(&quot;$&quot;* #,##0_);_(&quot;$&quot;* \(#,##0\);_(&quot;$&quot;* &quot;-&quot;_);_(@_)">
                  <c:v>359.86756869999999</c:v>
                </c:pt>
                <c:pt idx="38" formatCode="_(&quot;$&quot;* #,##0_);_(&quot;$&quot;* \(#,##0\);_(&quot;$&quot;* &quot;-&quot;_);_(@_)">
                  <c:v>359.86756869999999</c:v>
                </c:pt>
                <c:pt idx="39" formatCode="_(&quot;$&quot;* #,##0_);_(&quot;$&quot;* \(#,##0\);_(&quot;$&quot;* &quot;-&quot;_);_(@_)">
                  <c:v>359.86756869999999</c:v>
                </c:pt>
                <c:pt idx="40" formatCode="_(&quot;$&quot;* #,##0_);_(&quot;$&quot;* \(#,##0\);_(&quot;$&quot;* &quot;-&quot;_);_(@_)">
                  <c:v>359.86756869999999</c:v>
                </c:pt>
                <c:pt idx="41" formatCode="_(&quot;$&quot;* #,##0_);_(&quot;$&quot;* \(#,##0\);_(&quot;$&quot;* &quot;-&quot;_);_(@_)">
                  <c:v>359.86756869999999</c:v>
                </c:pt>
                <c:pt idx="42" formatCode="_(&quot;$&quot;* #,##0_);_(&quot;$&quot;* \(#,##0\);_(&quot;$&quot;* &quot;-&quot;_);_(@_)">
                  <c:v>359.86756869999999</c:v>
                </c:pt>
                <c:pt idx="43" formatCode="_(&quot;$&quot;* #,##0_);_(&quot;$&quot;* \(#,##0\);_(&quot;$&quot;* &quot;-&quot;_);_(@_)">
                  <c:v>359.86756869999999</c:v>
                </c:pt>
                <c:pt idx="44" formatCode="_(&quot;$&quot;* #,##0_);_(&quot;$&quot;* \(#,##0\);_(&quot;$&quot;* &quot;-&quot;_);_(@_)">
                  <c:v>359.86756869999999</c:v>
                </c:pt>
                <c:pt idx="45" formatCode="_(&quot;$&quot;* #,##0_);_(&quot;$&quot;* \(#,##0\);_(&quot;$&quot;* &quot;-&quot;_);_(@_)">
                  <c:v>359.86756869999999</c:v>
                </c:pt>
                <c:pt idx="46" formatCode="_(&quot;$&quot;* #,##0_);_(&quot;$&quot;* \(#,##0\);_(&quot;$&quot;* &quot;-&quot;_);_(@_)">
                  <c:v>359.86756869999999</c:v>
                </c:pt>
                <c:pt idx="47" formatCode="_(&quot;$&quot;* #,##0_);_(&quot;$&quot;* \(#,##0\);_(&quot;$&quot;* &quot;-&quot;_);_(@_)">
                  <c:v>359.86756869999999</c:v>
                </c:pt>
                <c:pt idx="48" formatCode="_(&quot;$&quot;* #,##0_);_(&quot;$&quot;* \(#,##0\);_(&quot;$&quot;* &quot;-&quot;_);_(@_)">
                  <c:v>359.86756869999999</c:v>
                </c:pt>
                <c:pt idx="49" formatCode="_(&quot;$&quot;* #,##0_);_(&quot;$&quot;* \(#,##0\);_(&quot;$&quot;* &quot;-&quot;_);_(@_)">
                  <c:v>359.86756869999999</c:v>
                </c:pt>
                <c:pt idx="50" formatCode="_(&quot;$&quot;* #,##0_);_(&quot;$&quot;* \(#,##0\);_(&quot;$&quot;* &quot;-&quot;_);_(@_)">
                  <c:v>359.86756869999999</c:v>
                </c:pt>
                <c:pt idx="51" formatCode="_(&quot;$&quot;* #,##0_);_(&quot;$&quot;* \(#,##0\);_(&quot;$&quot;* &quot;-&quot;_);_(@_)">
                  <c:v>359.86756869999999</c:v>
                </c:pt>
                <c:pt idx="52" formatCode="_(&quot;$&quot;* #,##0_);_(&quot;$&quot;* \(#,##0\);_(&quot;$&quot;* &quot;-&quot;_);_(@_)">
                  <c:v>359.86756869999999</c:v>
                </c:pt>
                <c:pt idx="53" formatCode="_(&quot;$&quot;* #,##0_);_(&quot;$&quot;* \(#,##0\);_(&quot;$&quot;* &quot;-&quot;_);_(@_)">
                  <c:v>359.86756869999999</c:v>
                </c:pt>
                <c:pt idx="54" formatCode="_(&quot;$&quot;* #,##0_);_(&quot;$&quot;* \(#,##0\);_(&quot;$&quot;* &quot;-&quot;_);_(@_)">
                  <c:v>359.86756869999999</c:v>
                </c:pt>
                <c:pt idx="55" formatCode="_(&quot;$&quot;* #,##0_);_(&quot;$&quot;* \(#,##0\);_(&quot;$&quot;* &quot;-&quot;_);_(@_)">
                  <c:v>359.86756869999999</c:v>
                </c:pt>
                <c:pt idx="56" formatCode="_(&quot;$&quot;* #,##0_);_(&quot;$&quot;* \(#,##0\);_(&quot;$&quot;* &quot;-&quot;_);_(@_)">
                  <c:v>359.86756869999999</c:v>
                </c:pt>
                <c:pt idx="57" formatCode="_(&quot;$&quot;* #,##0_);_(&quot;$&quot;* \(#,##0\);_(&quot;$&quot;* &quot;-&quot;_);_(@_)">
                  <c:v>359.86756869999999</c:v>
                </c:pt>
                <c:pt idx="58" formatCode="_(&quot;$&quot;* #,##0_);_(&quot;$&quot;* \(#,##0\);_(&quot;$&quot;* &quot;-&quot;_);_(@_)">
                  <c:v>359.86756869999999</c:v>
                </c:pt>
                <c:pt idx="59" formatCode="_(&quot;$&quot;* #,##0_);_(&quot;$&quot;* \(#,##0\);_(&quot;$&quot;* &quot;-&quot;_);_(@_)">
                  <c:v>359.86756869999999</c:v>
                </c:pt>
                <c:pt idx="60" formatCode="_(&quot;$&quot;* #,##0_);_(&quot;$&quot;* \(#,##0\);_(&quot;$&quot;* &quot;-&quot;_);_(@_)">
                  <c:v>359.86756869999999</c:v>
                </c:pt>
                <c:pt idx="61" formatCode="_(&quot;$&quot;* #,##0_);_(&quot;$&quot;* \(#,##0\);_(&quot;$&quot;* &quot;-&quot;_);_(@_)">
                  <c:v>359.86756869999999</c:v>
                </c:pt>
                <c:pt idx="62" formatCode="_(&quot;$&quot;* #,##0_);_(&quot;$&quot;* \(#,##0\);_(&quot;$&quot;* &quot;-&quot;_);_(@_)">
                  <c:v>359.86756869999999</c:v>
                </c:pt>
                <c:pt idx="63" formatCode="_(&quot;$&quot;* #,##0_);_(&quot;$&quot;* \(#,##0\);_(&quot;$&quot;* &quot;-&quot;_);_(@_)">
                  <c:v>359.86756869999999</c:v>
                </c:pt>
                <c:pt idx="64" formatCode="_(&quot;$&quot;* #,##0_);_(&quot;$&quot;* \(#,##0\);_(&quot;$&quot;* &quot;-&quot;_);_(@_)">
                  <c:v>359.86756869999999</c:v>
                </c:pt>
                <c:pt idx="65" formatCode="_(&quot;$&quot;* #,##0_);_(&quot;$&quot;* \(#,##0\);_(&quot;$&quot;* &quot;-&quot;_);_(@_)">
                  <c:v>359.86756869999999</c:v>
                </c:pt>
                <c:pt idx="66" formatCode="_(&quot;$&quot;* #,##0_);_(&quot;$&quot;* \(#,##0\);_(&quot;$&quot;* &quot;-&quot;_);_(@_)">
                  <c:v>359.86756869999999</c:v>
                </c:pt>
                <c:pt idx="67" formatCode="_(&quot;$&quot;* #,##0_);_(&quot;$&quot;* \(#,##0\);_(&quot;$&quot;* &quot;-&quot;_);_(@_)">
                  <c:v>359.86756869999999</c:v>
                </c:pt>
                <c:pt idx="68" formatCode="_(&quot;$&quot;* #,##0_);_(&quot;$&quot;* \(#,##0\);_(&quot;$&quot;* &quot;-&quot;_);_(@_)">
                  <c:v>359.86756869999999</c:v>
                </c:pt>
                <c:pt idx="69" formatCode="_(&quot;$&quot;* #,##0_);_(&quot;$&quot;* \(#,##0\);_(&quot;$&quot;* &quot;-&quot;_);_(@_)">
                  <c:v>359.86756869999999</c:v>
                </c:pt>
                <c:pt idx="70" formatCode="_(&quot;$&quot;* #,##0_);_(&quot;$&quot;* \(#,##0\);_(&quot;$&quot;* &quot;-&quot;_);_(@_)">
                  <c:v>359.86756869999999</c:v>
                </c:pt>
                <c:pt idx="71" formatCode="_(&quot;$&quot;* #,##0_);_(&quot;$&quot;* \(#,##0\);_(&quot;$&quot;* &quot;-&quot;_);_(@_)">
                  <c:v>359.86756869999999</c:v>
                </c:pt>
                <c:pt idx="72" formatCode="_(&quot;$&quot;* #,##0_);_(&quot;$&quot;* \(#,##0\);_(&quot;$&quot;* &quot;-&quot;_);_(@_)">
                  <c:v>359.86756869999999</c:v>
                </c:pt>
                <c:pt idx="73" formatCode="_(&quot;$&quot;* #,##0_);_(&quot;$&quot;* \(#,##0\);_(&quot;$&quot;* &quot;-&quot;_);_(@_)">
                  <c:v>359.86756869999999</c:v>
                </c:pt>
                <c:pt idx="74" formatCode="_(&quot;$&quot;* #,##0_);_(&quot;$&quot;* \(#,##0\);_(&quot;$&quot;* &quot;-&quot;_);_(@_)">
                  <c:v>359.86756869999999</c:v>
                </c:pt>
                <c:pt idx="75" formatCode="_(&quot;$&quot;* #,##0_);_(&quot;$&quot;* \(#,##0\);_(&quot;$&quot;* &quot;-&quot;_);_(@_)">
                  <c:v>359.86756869999999</c:v>
                </c:pt>
                <c:pt idx="76" formatCode="_(&quot;$&quot;* #,##0_);_(&quot;$&quot;* \(#,##0\);_(&quot;$&quot;* &quot;-&quot;_);_(@_)">
                  <c:v>359.86756869999999</c:v>
                </c:pt>
                <c:pt idx="77" formatCode="_(&quot;$&quot;* #,##0_);_(&quot;$&quot;* \(#,##0\);_(&quot;$&quot;* &quot;-&quot;_);_(@_)">
                  <c:v>359.86756869999999</c:v>
                </c:pt>
                <c:pt idx="78" formatCode="_(&quot;$&quot;* #,##0_);_(&quot;$&quot;* \(#,##0\);_(&quot;$&quot;* &quot;-&quot;_);_(@_)">
                  <c:v>359.86756869999999</c:v>
                </c:pt>
                <c:pt idx="79" formatCode="_(&quot;$&quot;* #,##0_);_(&quot;$&quot;* \(#,##0\);_(&quot;$&quot;* &quot;-&quot;_);_(@_)">
                  <c:v>359.86756869999999</c:v>
                </c:pt>
                <c:pt idx="80" formatCode="_(&quot;$&quot;* #,##0_);_(&quot;$&quot;* \(#,##0\);_(&quot;$&quot;* &quot;-&quot;_);_(@_)">
                  <c:v>359.86756869999999</c:v>
                </c:pt>
                <c:pt idx="81" formatCode="_(&quot;$&quot;* #,##0_);_(&quot;$&quot;* \(#,##0\);_(&quot;$&quot;* &quot;-&quot;_);_(@_)">
                  <c:v>359.86756869999999</c:v>
                </c:pt>
                <c:pt idx="82" formatCode="_(&quot;$&quot;* #,##0_);_(&quot;$&quot;* \(#,##0\);_(&quot;$&quot;* &quot;-&quot;_);_(@_)">
                  <c:v>359.86756869999999</c:v>
                </c:pt>
                <c:pt idx="83" formatCode="_(&quot;$&quot;* #,##0_);_(&quot;$&quot;* \(#,##0\);_(&quot;$&quot;* &quot;-&quot;_);_(@_)">
                  <c:v>359.86756869999999</c:v>
                </c:pt>
                <c:pt idx="84" formatCode="_(&quot;$&quot;* #,##0_);_(&quot;$&quot;* \(#,##0\);_(&quot;$&quot;* &quot;-&quot;_);_(@_)">
                  <c:v>359.86756869999999</c:v>
                </c:pt>
                <c:pt idx="85" formatCode="_(&quot;$&quot;* #,##0_);_(&quot;$&quot;* \(#,##0\);_(&quot;$&quot;* &quot;-&quot;_);_(@_)">
                  <c:v>359.86756869999999</c:v>
                </c:pt>
                <c:pt idx="86" formatCode="_(&quot;$&quot;* #,##0_);_(&quot;$&quot;* \(#,##0\);_(&quot;$&quot;* &quot;-&quot;_);_(@_)">
                  <c:v>359.86756869999999</c:v>
                </c:pt>
                <c:pt idx="87" formatCode="_(&quot;$&quot;* #,##0_);_(&quot;$&quot;* \(#,##0\);_(&quot;$&quot;* &quot;-&quot;_);_(@_)">
                  <c:v>359.86756869999999</c:v>
                </c:pt>
                <c:pt idx="88" formatCode="_(&quot;$&quot;* #,##0_);_(&quot;$&quot;* \(#,##0\);_(&quot;$&quot;* &quot;-&quot;_);_(@_)">
                  <c:v>359.86756869999999</c:v>
                </c:pt>
                <c:pt idx="89" formatCode="_(&quot;$&quot;* #,##0_);_(&quot;$&quot;* \(#,##0\);_(&quot;$&quot;* &quot;-&quot;_);_(@_)">
                  <c:v>359.86756869999999</c:v>
                </c:pt>
                <c:pt idx="90" formatCode="_(&quot;$&quot;* #,##0_);_(&quot;$&quot;* \(#,##0\);_(&quot;$&quot;* &quot;-&quot;_);_(@_)">
                  <c:v>359.86756869999999</c:v>
                </c:pt>
                <c:pt idx="91" formatCode="_(&quot;$&quot;* #,##0_);_(&quot;$&quot;* \(#,##0\);_(&quot;$&quot;* &quot;-&quot;_);_(@_)">
                  <c:v>359.86756869999999</c:v>
                </c:pt>
                <c:pt idx="92" formatCode="_(&quot;$&quot;* #,##0_);_(&quot;$&quot;* \(#,##0\);_(&quot;$&quot;* &quot;-&quot;_);_(@_)">
                  <c:v>359.86756869999999</c:v>
                </c:pt>
                <c:pt idx="93" formatCode="_(&quot;$&quot;* #,##0_);_(&quot;$&quot;* \(#,##0\);_(&quot;$&quot;* &quot;-&quot;_);_(@_)">
                  <c:v>359.86756869999999</c:v>
                </c:pt>
                <c:pt idx="94" formatCode="_(&quot;$&quot;* #,##0_);_(&quot;$&quot;* \(#,##0\);_(&quot;$&quot;* &quot;-&quot;_);_(@_)">
                  <c:v>359.86756869999999</c:v>
                </c:pt>
                <c:pt idx="95" formatCode="_(&quot;$&quot;* #,##0_);_(&quot;$&quot;* \(#,##0\);_(&quot;$&quot;* &quot;-&quot;_);_(@_)">
                  <c:v>359.86756869999999</c:v>
                </c:pt>
                <c:pt idx="96" formatCode="_(&quot;$&quot;* #,##0_);_(&quot;$&quot;* \(#,##0\);_(&quot;$&quot;* &quot;-&quot;_);_(@_)">
                  <c:v>359.86756869999999</c:v>
                </c:pt>
                <c:pt idx="97" formatCode="_(&quot;$&quot;* #,##0_);_(&quot;$&quot;* \(#,##0\);_(&quot;$&quot;* &quot;-&quot;_);_(@_)">
                  <c:v>359.86756869999999</c:v>
                </c:pt>
                <c:pt idx="98" formatCode="_(&quot;$&quot;* #,##0_);_(&quot;$&quot;* \(#,##0\);_(&quot;$&quot;* &quot;-&quot;_);_(@_)">
                  <c:v>359.86756869999999</c:v>
                </c:pt>
                <c:pt idx="99" formatCode="_(&quot;$&quot;* #,##0_);_(&quot;$&quot;* \(#,##0\);_(&quot;$&quot;* &quot;-&quot;_);_(@_)">
                  <c:v>359.86756869999999</c:v>
                </c:pt>
                <c:pt idx="100" formatCode="_(&quot;$&quot;* #,##0_);_(&quot;$&quot;* \(#,##0\);_(&quot;$&quot;* &quot;-&quot;_);_(@_)">
                  <c:v>359.86756869999999</c:v>
                </c:pt>
                <c:pt idx="101" formatCode="_(&quot;$&quot;* #,##0_);_(&quot;$&quot;* \(#,##0\);_(&quot;$&quot;* &quot;-&quot;_);_(@_)">
                  <c:v>359.86756869999999</c:v>
                </c:pt>
                <c:pt idx="102" formatCode="_(&quot;$&quot;* #,##0_);_(&quot;$&quot;* \(#,##0\);_(&quot;$&quot;* &quot;-&quot;_);_(@_)">
                  <c:v>359.86756869999999</c:v>
                </c:pt>
                <c:pt idx="103" formatCode="_(&quot;$&quot;* #,##0_);_(&quot;$&quot;* \(#,##0\);_(&quot;$&quot;* &quot;-&quot;_);_(@_)">
                  <c:v>359.86756869999999</c:v>
                </c:pt>
                <c:pt idx="104" formatCode="_(&quot;$&quot;* #,##0_);_(&quot;$&quot;* \(#,##0\);_(&quot;$&quot;* &quot;-&quot;_);_(@_)">
                  <c:v>359.86756869999999</c:v>
                </c:pt>
                <c:pt idx="105" formatCode="_(&quot;$&quot;* #,##0_);_(&quot;$&quot;* \(#,##0\);_(&quot;$&quot;* &quot;-&quot;_);_(@_)">
                  <c:v>359.86756869999999</c:v>
                </c:pt>
                <c:pt idx="106" formatCode="_(&quot;$&quot;* #,##0_);_(&quot;$&quot;* \(#,##0\);_(&quot;$&quot;* &quot;-&quot;_);_(@_)">
                  <c:v>359.86756869999999</c:v>
                </c:pt>
                <c:pt idx="107" formatCode="_(&quot;$&quot;* #,##0_);_(&quot;$&quot;* \(#,##0\);_(&quot;$&quot;* &quot;-&quot;_);_(@_)">
                  <c:v>359.86756869999999</c:v>
                </c:pt>
                <c:pt idx="108" formatCode="_(&quot;$&quot;* #,##0_);_(&quot;$&quot;* \(#,##0\);_(&quot;$&quot;* &quot;-&quot;_);_(@_)">
                  <c:v>359.86756869999999</c:v>
                </c:pt>
                <c:pt idx="109" formatCode="_(&quot;$&quot;* #,##0_);_(&quot;$&quot;* \(#,##0\);_(&quot;$&quot;* &quot;-&quot;_);_(@_)">
                  <c:v>359.86756869999999</c:v>
                </c:pt>
                <c:pt idx="110" formatCode="_(&quot;$&quot;* #,##0_);_(&quot;$&quot;* \(#,##0\);_(&quot;$&quot;* &quot;-&quot;_);_(@_)">
                  <c:v>359.86756869999999</c:v>
                </c:pt>
                <c:pt idx="111" formatCode="_(&quot;$&quot;* #,##0_);_(&quot;$&quot;* \(#,##0\);_(&quot;$&quot;* &quot;-&quot;_);_(@_)">
                  <c:v>359.86756869999999</c:v>
                </c:pt>
                <c:pt idx="112" formatCode="_(&quot;$&quot;* #,##0_);_(&quot;$&quot;* \(#,##0\);_(&quot;$&quot;* &quot;-&quot;_);_(@_)">
                  <c:v>359.86756869999999</c:v>
                </c:pt>
                <c:pt idx="113" formatCode="_(&quot;$&quot;* #,##0_);_(&quot;$&quot;* \(#,##0\);_(&quot;$&quot;* &quot;-&quot;_);_(@_)">
                  <c:v>359.86756869999999</c:v>
                </c:pt>
                <c:pt idx="114" formatCode="_(&quot;$&quot;* #,##0_);_(&quot;$&quot;* \(#,##0\);_(&quot;$&quot;* &quot;-&quot;_);_(@_)">
                  <c:v>359.86756869999999</c:v>
                </c:pt>
                <c:pt idx="115" formatCode="_(&quot;$&quot;* #,##0_);_(&quot;$&quot;* \(#,##0\);_(&quot;$&quot;* &quot;-&quot;_);_(@_)">
                  <c:v>359.86756869999999</c:v>
                </c:pt>
                <c:pt idx="116" formatCode="_(&quot;$&quot;* #,##0_);_(&quot;$&quot;* \(#,##0\);_(&quot;$&quot;* &quot;-&quot;_);_(@_)">
                  <c:v>359.86756869999999</c:v>
                </c:pt>
                <c:pt idx="117" formatCode="_(&quot;$&quot;* #,##0_);_(&quot;$&quot;* \(#,##0\);_(&quot;$&quot;* &quot;-&quot;_);_(@_)">
                  <c:v>359.86756869999999</c:v>
                </c:pt>
                <c:pt idx="118" formatCode="_(&quot;$&quot;* #,##0_);_(&quot;$&quot;* \(#,##0\);_(&quot;$&quot;* &quot;-&quot;_);_(@_)">
                  <c:v>359.86756869999999</c:v>
                </c:pt>
                <c:pt idx="119" formatCode="_(&quot;$&quot;* #,##0_);_(&quot;$&quot;* \(#,##0\);_(&quot;$&quot;* &quot;-&quot;_);_(@_)">
                  <c:v>359.86756869999999</c:v>
                </c:pt>
                <c:pt idx="120" formatCode="_(&quot;$&quot;* #,##0_);_(&quot;$&quot;* \(#,##0\);_(&quot;$&quot;* &quot;-&quot;_);_(@_)">
                  <c:v>359.86756869999999</c:v>
                </c:pt>
                <c:pt idx="121" formatCode="_(&quot;$&quot;* #,##0_);_(&quot;$&quot;* \(#,##0\);_(&quot;$&quot;* &quot;-&quot;_);_(@_)">
                  <c:v>359.86756869999999</c:v>
                </c:pt>
                <c:pt idx="122" formatCode="_(&quot;$&quot;* #,##0_);_(&quot;$&quot;* \(#,##0\);_(&quot;$&quot;* &quot;-&quot;_);_(@_)">
                  <c:v>359.86756869999999</c:v>
                </c:pt>
                <c:pt idx="123" formatCode="_(&quot;$&quot;* #,##0_);_(&quot;$&quot;* \(#,##0\);_(&quot;$&quot;* &quot;-&quot;_);_(@_)">
                  <c:v>359.86756869999999</c:v>
                </c:pt>
                <c:pt idx="124" formatCode="_(&quot;$&quot;* #,##0_);_(&quot;$&quot;* \(#,##0\);_(&quot;$&quot;* &quot;-&quot;_);_(@_)">
                  <c:v>359.86756869999999</c:v>
                </c:pt>
                <c:pt idx="125" formatCode="_(&quot;$&quot;* #,##0_);_(&quot;$&quot;* \(#,##0\);_(&quot;$&quot;* &quot;-&quot;_);_(@_)">
                  <c:v>359.86756869999999</c:v>
                </c:pt>
                <c:pt idx="126" formatCode="_(&quot;$&quot;* #,##0_);_(&quot;$&quot;* \(#,##0\);_(&quot;$&quot;* &quot;-&quot;_);_(@_)">
                  <c:v>359.86756869999999</c:v>
                </c:pt>
                <c:pt idx="127" formatCode="_(&quot;$&quot;* #,##0_);_(&quot;$&quot;* \(#,##0\);_(&quot;$&quot;* &quot;-&quot;_);_(@_)">
                  <c:v>359.86756869999999</c:v>
                </c:pt>
                <c:pt idx="128" formatCode="_(&quot;$&quot;* #,##0_);_(&quot;$&quot;* \(#,##0\);_(&quot;$&quot;* &quot;-&quot;_);_(@_)">
                  <c:v>359.86756869999999</c:v>
                </c:pt>
                <c:pt idx="129" formatCode="_(&quot;$&quot;* #,##0_);_(&quot;$&quot;* \(#,##0\);_(&quot;$&quot;* &quot;-&quot;_);_(@_)">
                  <c:v>359.86756869999999</c:v>
                </c:pt>
                <c:pt idx="130" formatCode="_(&quot;$&quot;* #,##0_);_(&quot;$&quot;* \(#,##0\);_(&quot;$&quot;* &quot;-&quot;_);_(@_)">
                  <c:v>359.86756869999999</c:v>
                </c:pt>
                <c:pt idx="131" formatCode="_(&quot;$&quot;* #,##0_);_(&quot;$&quot;* \(#,##0\);_(&quot;$&quot;* &quot;-&quot;_);_(@_)">
                  <c:v>359.86756869999999</c:v>
                </c:pt>
                <c:pt idx="132" formatCode="_(&quot;$&quot;* #,##0_);_(&quot;$&quot;* \(#,##0\);_(&quot;$&quot;* &quot;-&quot;_);_(@_)">
                  <c:v>359.86756869999999</c:v>
                </c:pt>
                <c:pt idx="133" formatCode="_(&quot;$&quot;* #,##0_);_(&quot;$&quot;* \(#,##0\);_(&quot;$&quot;* &quot;-&quot;_);_(@_)">
                  <c:v>359.86756869999999</c:v>
                </c:pt>
                <c:pt idx="134" formatCode="_(&quot;$&quot;* #,##0_);_(&quot;$&quot;* \(#,##0\);_(&quot;$&quot;* &quot;-&quot;_);_(@_)">
                  <c:v>359.86756869999999</c:v>
                </c:pt>
                <c:pt idx="135" formatCode="_(&quot;$&quot;* #,##0_);_(&quot;$&quot;* \(#,##0\);_(&quot;$&quot;* &quot;-&quot;_);_(@_)">
                  <c:v>359.86756869999999</c:v>
                </c:pt>
                <c:pt idx="136" formatCode="_(&quot;$&quot;* #,##0_);_(&quot;$&quot;* \(#,##0\);_(&quot;$&quot;* &quot;-&quot;_);_(@_)">
                  <c:v>359.86756869999999</c:v>
                </c:pt>
                <c:pt idx="137" formatCode="_(&quot;$&quot;* #,##0_);_(&quot;$&quot;* \(#,##0\);_(&quot;$&quot;* &quot;-&quot;_);_(@_)">
                  <c:v>359.86756869999999</c:v>
                </c:pt>
                <c:pt idx="138" formatCode="_(&quot;$&quot;* #,##0_);_(&quot;$&quot;* \(#,##0\);_(&quot;$&quot;* &quot;-&quot;_);_(@_)">
                  <c:v>359.86756869999999</c:v>
                </c:pt>
                <c:pt idx="139" formatCode="_(&quot;$&quot;* #,##0_);_(&quot;$&quot;* \(#,##0\);_(&quot;$&quot;* &quot;-&quot;_);_(@_)">
                  <c:v>359.86756869999999</c:v>
                </c:pt>
                <c:pt idx="140" formatCode="_(&quot;$&quot;* #,##0_);_(&quot;$&quot;* \(#,##0\);_(&quot;$&quot;* &quot;-&quot;_);_(@_)">
                  <c:v>359.86756869999999</c:v>
                </c:pt>
                <c:pt idx="141" formatCode="_(&quot;$&quot;* #,##0_);_(&quot;$&quot;* \(#,##0\);_(&quot;$&quot;* &quot;-&quot;_);_(@_)">
                  <c:v>359.86756869999999</c:v>
                </c:pt>
                <c:pt idx="142" formatCode="_(&quot;$&quot;* #,##0_);_(&quot;$&quot;* \(#,##0\);_(&quot;$&quot;* &quot;-&quot;_);_(@_)">
                  <c:v>359.86756869999999</c:v>
                </c:pt>
                <c:pt idx="143" formatCode="_(&quot;$&quot;* #,##0_);_(&quot;$&quot;* \(#,##0\);_(&quot;$&quot;* &quot;-&quot;_);_(@_)">
                  <c:v>359.86756869999999</c:v>
                </c:pt>
                <c:pt idx="144" formatCode="_(&quot;$&quot;* #,##0_);_(&quot;$&quot;* \(#,##0\);_(&quot;$&quot;* &quot;-&quot;_);_(@_)">
                  <c:v>359.86756869999999</c:v>
                </c:pt>
                <c:pt idx="145" formatCode="_(&quot;$&quot;* #,##0_);_(&quot;$&quot;* \(#,##0\);_(&quot;$&quot;* &quot;-&quot;_);_(@_)">
                  <c:v>359.86756869999999</c:v>
                </c:pt>
                <c:pt idx="146" formatCode="_(&quot;$&quot;* #,##0_);_(&quot;$&quot;* \(#,##0\);_(&quot;$&quot;* &quot;-&quot;_);_(@_)">
                  <c:v>359.86756869999999</c:v>
                </c:pt>
                <c:pt idx="147" formatCode="_(&quot;$&quot;* #,##0_);_(&quot;$&quot;* \(#,##0\);_(&quot;$&quot;* &quot;-&quot;_);_(@_)">
                  <c:v>359.86756869999999</c:v>
                </c:pt>
                <c:pt idx="148" formatCode="_(&quot;$&quot;* #,##0_);_(&quot;$&quot;* \(#,##0\);_(&quot;$&quot;* &quot;-&quot;_);_(@_)">
                  <c:v>359.86756869999999</c:v>
                </c:pt>
                <c:pt idx="149" formatCode="_(&quot;$&quot;* #,##0_);_(&quot;$&quot;* \(#,##0\);_(&quot;$&quot;* &quot;-&quot;_);_(@_)">
                  <c:v>359.86756869999999</c:v>
                </c:pt>
                <c:pt idx="150" formatCode="_(&quot;$&quot;* #,##0_);_(&quot;$&quot;* \(#,##0\);_(&quot;$&quot;* &quot;-&quot;_);_(@_)">
                  <c:v>359.86756869999999</c:v>
                </c:pt>
                <c:pt idx="151" formatCode="_(&quot;$&quot;* #,##0_);_(&quot;$&quot;* \(#,##0\);_(&quot;$&quot;* &quot;-&quot;_);_(@_)">
                  <c:v>359.86756869999999</c:v>
                </c:pt>
                <c:pt idx="152" formatCode="_(&quot;$&quot;* #,##0_);_(&quot;$&quot;* \(#,##0\);_(&quot;$&quot;* &quot;-&quot;_);_(@_)">
                  <c:v>359.86756869999999</c:v>
                </c:pt>
                <c:pt idx="153" formatCode="_(&quot;$&quot;* #,##0_);_(&quot;$&quot;* \(#,##0\);_(&quot;$&quot;* &quot;-&quot;_);_(@_)">
                  <c:v>359.86756869999999</c:v>
                </c:pt>
                <c:pt idx="154" formatCode="_(&quot;$&quot;* #,##0_);_(&quot;$&quot;* \(#,##0\);_(&quot;$&quot;* &quot;-&quot;_);_(@_)">
                  <c:v>359.86756869999999</c:v>
                </c:pt>
                <c:pt idx="155" formatCode="_(&quot;$&quot;* #,##0_);_(&quot;$&quot;* \(#,##0\);_(&quot;$&quot;* &quot;-&quot;_);_(@_)">
                  <c:v>359.86756869999999</c:v>
                </c:pt>
                <c:pt idx="156" formatCode="_(&quot;$&quot;* #,##0_);_(&quot;$&quot;* \(#,##0\);_(&quot;$&quot;* &quot;-&quot;_);_(@_)">
                  <c:v>359.86756869999999</c:v>
                </c:pt>
                <c:pt idx="157" formatCode="_(&quot;$&quot;* #,##0_);_(&quot;$&quot;* \(#,##0\);_(&quot;$&quot;* &quot;-&quot;_);_(@_)">
                  <c:v>359.86756869999999</c:v>
                </c:pt>
                <c:pt idx="158" formatCode="_(&quot;$&quot;* #,##0_);_(&quot;$&quot;* \(#,##0\);_(&quot;$&quot;* &quot;-&quot;_);_(@_)">
                  <c:v>359.86756869999999</c:v>
                </c:pt>
                <c:pt idx="159" formatCode="_(&quot;$&quot;* #,##0_);_(&quot;$&quot;* \(#,##0\);_(&quot;$&quot;* &quot;-&quot;_);_(@_)">
                  <c:v>359.86756869999999</c:v>
                </c:pt>
                <c:pt idx="160" formatCode="_(&quot;$&quot;* #,##0_);_(&quot;$&quot;* \(#,##0\);_(&quot;$&quot;* &quot;-&quot;_);_(@_)">
                  <c:v>359.86756869999999</c:v>
                </c:pt>
                <c:pt idx="161" formatCode="_(&quot;$&quot;* #,##0_);_(&quot;$&quot;* \(#,##0\);_(&quot;$&quot;* &quot;-&quot;_);_(@_)">
                  <c:v>359.86756869999999</c:v>
                </c:pt>
                <c:pt idx="162" formatCode="_(&quot;$&quot;* #,##0_);_(&quot;$&quot;* \(#,##0\);_(&quot;$&quot;* &quot;-&quot;_);_(@_)">
                  <c:v>359.86756869999999</c:v>
                </c:pt>
                <c:pt idx="163" formatCode="_(&quot;$&quot;* #,##0_);_(&quot;$&quot;* \(#,##0\);_(&quot;$&quot;* &quot;-&quot;_);_(@_)">
                  <c:v>359.86756869999999</c:v>
                </c:pt>
                <c:pt idx="164" formatCode="_(&quot;$&quot;* #,##0_);_(&quot;$&quot;* \(#,##0\);_(&quot;$&quot;* &quot;-&quot;_);_(@_)">
                  <c:v>359.86756869999999</c:v>
                </c:pt>
                <c:pt idx="165" formatCode="_(&quot;$&quot;* #,##0_);_(&quot;$&quot;* \(#,##0\);_(&quot;$&quot;* &quot;-&quot;_);_(@_)">
                  <c:v>359.86756869999999</c:v>
                </c:pt>
                <c:pt idx="166" formatCode="_(&quot;$&quot;* #,##0_);_(&quot;$&quot;* \(#,##0\);_(&quot;$&quot;* &quot;-&quot;_);_(@_)">
                  <c:v>359.86756869999999</c:v>
                </c:pt>
                <c:pt idx="167" formatCode="_(&quot;$&quot;* #,##0_);_(&quot;$&quot;* \(#,##0\);_(&quot;$&quot;* &quot;-&quot;_);_(@_)">
                  <c:v>359.86756869999999</c:v>
                </c:pt>
                <c:pt idx="168" formatCode="_(&quot;$&quot;* #,##0_);_(&quot;$&quot;* \(#,##0\);_(&quot;$&quot;* &quot;-&quot;_);_(@_)">
                  <c:v>359.86756869999999</c:v>
                </c:pt>
                <c:pt idx="169" formatCode="_(&quot;$&quot;* #,##0_);_(&quot;$&quot;* \(#,##0\);_(&quot;$&quot;* &quot;-&quot;_);_(@_)">
                  <c:v>359.86756869999999</c:v>
                </c:pt>
                <c:pt idx="170" formatCode="_(&quot;$&quot;* #,##0_);_(&quot;$&quot;* \(#,##0\);_(&quot;$&quot;* &quot;-&quot;_);_(@_)">
                  <c:v>359.86756869999999</c:v>
                </c:pt>
                <c:pt idx="171" formatCode="_(&quot;$&quot;* #,##0_);_(&quot;$&quot;* \(#,##0\);_(&quot;$&quot;* &quot;-&quot;_);_(@_)">
                  <c:v>359.86756869999999</c:v>
                </c:pt>
                <c:pt idx="172" formatCode="_(&quot;$&quot;* #,##0_);_(&quot;$&quot;* \(#,##0\);_(&quot;$&quot;* &quot;-&quot;_);_(@_)">
                  <c:v>359.86756869999999</c:v>
                </c:pt>
                <c:pt idx="173" formatCode="_(&quot;$&quot;* #,##0_);_(&quot;$&quot;* \(#,##0\);_(&quot;$&quot;* &quot;-&quot;_);_(@_)">
                  <c:v>359.86756869999999</c:v>
                </c:pt>
                <c:pt idx="174" formatCode="_(&quot;$&quot;* #,##0_);_(&quot;$&quot;* \(#,##0\);_(&quot;$&quot;* &quot;-&quot;_);_(@_)">
                  <c:v>359.86756869999999</c:v>
                </c:pt>
                <c:pt idx="175" formatCode="_(&quot;$&quot;* #,##0_);_(&quot;$&quot;* \(#,##0\);_(&quot;$&quot;* &quot;-&quot;_);_(@_)">
                  <c:v>359.86756869999999</c:v>
                </c:pt>
                <c:pt idx="176" formatCode="_(&quot;$&quot;* #,##0_);_(&quot;$&quot;* \(#,##0\);_(&quot;$&quot;* &quot;-&quot;_);_(@_)">
                  <c:v>359.86756869999999</c:v>
                </c:pt>
                <c:pt idx="177" formatCode="_(&quot;$&quot;* #,##0_);_(&quot;$&quot;* \(#,##0\);_(&quot;$&quot;* &quot;-&quot;_);_(@_)">
                  <c:v>359.86756869999999</c:v>
                </c:pt>
                <c:pt idx="178" formatCode="_(&quot;$&quot;* #,##0_);_(&quot;$&quot;* \(#,##0\);_(&quot;$&quot;* &quot;-&quot;_);_(@_)">
                  <c:v>359.86756869999999</c:v>
                </c:pt>
                <c:pt idx="179" formatCode="_(&quot;$&quot;* #,##0_);_(&quot;$&quot;* \(#,##0\);_(&quot;$&quot;* &quot;-&quot;_);_(@_)">
                  <c:v>359.86756869999999</c:v>
                </c:pt>
                <c:pt idx="180" formatCode="_(&quot;$&quot;* #,##0_);_(&quot;$&quot;* \(#,##0\);_(&quot;$&quot;* &quot;-&quot;_);_(@_)">
                  <c:v>359.86756869999999</c:v>
                </c:pt>
                <c:pt idx="181" formatCode="_(&quot;$&quot;* #,##0_);_(&quot;$&quot;* \(#,##0\);_(&quot;$&quot;* &quot;-&quot;_);_(@_)">
                  <c:v>359.86756869999999</c:v>
                </c:pt>
                <c:pt idx="182" formatCode="_(&quot;$&quot;* #,##0_);_(&quot;$&quot;* \(#,##0\);_(&quot;$&quot;* &quot;-&quot;_);_(@_)">
                  <c:v>359.86756869999999</c:v>
                </c:pt>
                <c:pt idx="183" formatCode="_(&quot;$&quot;* #,##0_);_(&quot;$&quot;* \(#,##0\);_(&quot;$&quot;* &quot;-&quot;_);_(@_)">
                  <c:v>359.86756869999999</c:v>
                </c:pt>
                <c:pt idx="184" formatCode="_(&quot;$&quot;* #,##0_);_(&quot;$&quot;* \(#,##0\);_(&quot;$&quot;* &quot;-&quot;_);_(@_)">
                  <c:v>359.86756869999999</c:v>
                </c:pt>
                <c:pt idx="185" formatCode="_(&quot;$&quot;* #,##0_);_(&quot;$&quot;* \(#,##0\);_(&quot;$&quot;* &quot;-&quot;_);_(@_)">
                  <c:v>359.86756869999999</c:v>
                </c:pt>
                <c:pt idx="186" formatCode="_(&quot;$&quot;* #,##0_);_(&quot;$&quot;* \(#,##0\);_(&quot;$&quot;* &quot;-&quot;_);_(@_)">
                  <c:v>359.86756869999999</c:v>
                </c:pt>
                <c:pt idx="187" formatCode="_(&quot;$&quot;* #,##0_);_(&quot;$&quot;* \(#,##0\);_(&quot;$&quot;* &quot;-&quot;_);_(@_)">
                  <c:v>359.86756869999999</c:v>
                </c:pt>
                <c:pt idx="188" formatCode="_(&quot;$&quot;* #,##0_);_(&quot;$&quot;* \(#,##0\);_(&quot;$&quot;* &quot;-&quot;_);_(@_)">
                  <c:v>359.86756869999999</c:v>
                </c:pt>
                <c:pt idx="189" formatCode="_(&quot;$&quot;* #,##0_);_(&quot;$&quot;* \(#,##0\);_(&quot;$&quot;* &quot;-&quot;_);_(@_)">
                  <c:v>359.86756869999999</c:v>
                </c:pt>
                <c:pt idx="190" formatCode="_(&quot;$&quot;* #,##0_);_(&quot;$&quot;* \(#,##0\);_(&quot;$&quot;* &quot;-&quot;_);_(@_)">
                  <c:v>359.86756869999999</c:v>
                </c:pt>
                <c:pt idx="191" formatCode="_(&quot;$&quot;* #,##0_);_(&quot;$&quot;* \(#,##0\);_(&quot;$&quot;* &quot;-&quot;_);_(@_)">
                  <c:v>359.86756869999999</c:v>
                </c:pt>
                <c:pt idx="192" formatCode="_(&quot;$&quot;* #,##0_);_(&quot;$&quot;* \(#,##0\);_(&quot;$&quot;* &quot;-&quot;_);_(@_)">
                  <c:v>359.86756869999999</c:v>
                </c:pt>
                <c:pt idx="193" formatCode="_(&quot;$&quot;* #,##0_);_(&quot;$&quot;* \(#,##0\);_(&quot;$&quot;* &quot;-&quot;_);_(@_)">
                  <c:v>359.86756869999999</c:v>
                </c:pt>
                <c:pt idx="194" formatCode="_(&quot;$&quot;* #,##0_);_(&quot;$&quot;* \(#,##0\);_(&quot;$&quot;* &quot;-&quot;_);_(@_)">
                  <c:v>359.86756869999999</c:v>
                </c:pt>
                <c:pt idx="195" formatCode="_(&quot;$&quot;* #,##0_);_(&quot;$&quot;* \(#,##0\);_(&quot;$&quot;* &quot;-&quot;_);_(@_)">
                  <c:v>359.86756869999999</c:v>
                </c:pt>
                <c:pt idx="196" formatCode="_(&quot;$&quot;* #,##0_);_(&quot;$&quot;* \(#,##0\);_(&quot;$&quot;* &quot;-&quot;_);_(@_)">
                  <c:v>359.86756869999999</c:v>
                </c:pt>
                <c:pt idx="197" formatCode="_(&quot;$&quot;* #,##0_);_(&quot;$&quot;* \(#,##0\);_(&quot;$&quot;* &quot;-&quot;_);_(@_)">
                  <c:v>359.86756869999999</c:v>
                </c:pt>
                <c:pt idx="198" formatCode="_(&quot;$&quot;* #,##0_);_(&quot;$&quot;* \(#,##0\);_(&quot;$&quot;* &quot;-&quot;_);_(@_)">
                  <c:v>359.86756869999999</c:v>
                </c:pt>
                <c:pt idx="199" formatCode="_(&quot;$&quot;* #,##0_);_(&quot;$&quot;* \(#,##0\);_(&quot;$&quot;* &quot;-&quot;_);_(@_)">
                  <c:v>359.86756869999999</c:v>
                </c:pt>
                <c:pt idx="200" formatCode="_(&quot;$&quot;* #,##0_);_(&quot;$&quot;* \(#,##0\);_(&quot;$&quot;* &quot;-&quot;_);_(@_)">
                  <c:v>359.86756869999999</c:v>
                </c:pt>
                <c:pt idx="201" formatCode="_(&quot;$&quot;* #,##0_);_(&quot;$&quot;* \(#,##0\);_(&quot;$&quot;* &quot;-&quot;_);_(@_)">
                  <c:v>359.86756869999999</c:v>
                </c:pt>
                <c:pt idx="202" formatCode="_(&quot;$&quot;* #,##0_);_(&quot;$&quot;* \(#,##0\);_(&quot;$&quot;* &quot;-&quot;_);_(@_)">
                  <c:v>359.86756869999999</c:v>
                </c:pt>
                <c:pt idx="203" formatCode="_(&quot;$&quot;* #,##0_);_(&quot;$&quot;* \(#,##0\);_(&quot;$&quot;* &quot;-&quot;_);_(@_)">
                  <c:v>359.86756869999999</c:v>
                </c:pt>
                <c:pt idx="204" formatCode="_(&quot;$&quot;* #,##0_);_(&quot;$&quot;* \(#,##0\);_(&quot;$&quot;* &quot;-&quot;_);_(@_)">
                  <c:v>359.86756869999999</c:v>
                </c:pt>
                <c:pt idx="205" formatCode="_(&quot;$&quot;* #,##0_);_(&quot;$&quot;* \(#,##0\);_(&quot;$&quot;* &quot;-&quot;_);_(@_)">
                  <c:v>359.86756869999999</c:v>
                </c:pt>
                <c:pt idx="206" formatCode="_(&quot;$&quot;* #,##0_);_(&quot;$&quot;* \(#,##0\);_(&quot;$&quot;* &quot;-&quot;_);_(@_)">
                  <c:v>359.86756869999999</c:v>
                </c:pt>
                <c:pt idx="207" formatCode="_(&quot;$&quot;* #,##0_);_(&quot;$&quot;* \(#,##0\);_(&quot;$&quot;* &quot;-&quot;_);_(@_)">
                  <c:v>359.86756869999999</c:v>
                </c:pt>
                <c:pt idx="208" formatCode="_(&quot;$&quot;* #,##0_);_(&quot;$&quot;* \(#,##0\);_(&quot;$&quot;* &quot;-&quot;_);_(@_)">
                  <c:v>359.86756869999999</c:v>
                </c:pt>
                <c:pt idx="209" formatCode="_(&quot;$&quot;* #,##0_);_(&quot;$&quot;* \(#,##0\);_(&quot;$&quot;* &quot;-&quot;_);_(@_)">
                  <c:v>359.86756869999999</c:v>
                </c:pt>
                <c:pt idx="210" formatCode="_(&quot;$&quot;* #,##0_);_(&quot;$&quot;* \(#,##0\);_(&quot;$&quot;* &quot;-&quot;_);_(@_)">
                  <c:v>359.86756869999999</c:v>
                </c:pt>
                <c:pt idx="211" formatCode="_(&quot;$&quot;* #,##0_);_(&quot;$&quot;* \(#,##0\);_(&quot;$&quot;* &quot;-&quot;_);_(@_)">
                  <c:v>359.86756869999999</c:v>
                </c:pt>
                <c:pt idx="212" formatCode="_(&quot;$&quot;* #,##0_);_(&quot;$&quot;* \(#,##0\);_(&quot;$&quot;* &quot;-&quot;_);_(@_)">
                  <c:v>359.86756869999999</c:v>
                </c:pt>
                <c:pt idx="213" formatCode="_(&quot;$&quot;* #,##0_);_(&quot;$&quot;* \(#,##0\);_(&quot;$&quot;* &quot;-&quot;_);_(@_)">
                  <c:v>359.86756869999999</c:v>
                </c:pt>
                <c:pt idx="214" formatCode="_(&quot;$&quot;* #,##0_);_(&quot;$&quot;* \(#,##0\);_(&quot;$&quot;* &quot;-&quot;_);_(@_)">
                  <c:v>359.86756869999999</c:v>
                </c:pt>
                <c:pt idx="215" formatCode="_(&quot;$&quot;* #,##0_);_(&quot;$&quot;* \(#,##0\);_(&quot;$&quot;* &quot;-&quot;_);_(@_)">
                  <c:v>359.86756869999999</c:v>
                </c:pt>
                <c:pt idx="216" formatCode="_(&quot;$&quot;* #,##0_);_(&quot;$&quot;* \(#,##0\);_(&quot;$&quot;* &quot;-&quot;_);_(@_)">
                  <c:v>359.86756869999999</c:v>
                </c:pt>
                <c:pt idx="217" formatCode="_(&quot;$&quot;* #,##0_);_(&quot;$&quot;* \(#,##0\);_(&quot;$&quot;* &quot;-&quot;_);_(@_)">
                  <c:v>359.86756869999999</c:v>
                </c:pt>
                <c:pt idx="218" formatCode="_(&quot;$&quot;* #,##0_);_(&quot;$&quot;* \(#,##0\);_(&quot;$&quot;* &quot;-&quot;_);_(@_)">
                  <c:v>359.86756869999999</c:v>
                </c:pt>
                <c:pt idx="219" formatCode="_(&quot;$&quot;* #,##0_);_(&quot;$&quot;* \(#,##0\);_(&quot;$&quot;* &quot;-&quot;_);_(@_)">
                  <c:v>359.86756869999999</c:v>
                </c:pt>
                <c:pt idx="220" formatCode="_(&quot;$&quot;* #,##0_);_(&quot;$&quot;* \(#,##0\);_(&quot;$&quot;* &quot;-&quot;_);_(@_)">
                  <c:v>359.86756869999999</c:v>
                </c:pt>
                <c:pt idx="221" formatCode="_(&quot;$&quot;* #,##0_);_(&quot;$&quot;* \(#,##0\);_(&quot;$&quot;* &quot;-&quot;_);_(@_)">
                  <c:v>359.86756869999999</c:v>
                </c:pt>
                <c:pt idx="222" formatCode="_(&quot;$&quot;* #,##0_);_(&quot;$&quot;* \(#,##0\);_(&quot;$&quot;* &quot;-&quot;_);_(@_)">
                  <c:v>359.86756869999999</c:v>
                </c:pt>
                <c:pt idx="223" formatCode="_(&quot;$&quot;* #,##0_);_(&quot;$&quot;* \(#,##0\);_(&quot;$&quot;* &quot;-&quot;_);_(@_)">
                  <c:v>359.86756869999999</c:v>
                </c:pt>
                <c:pt idx="224" formatCode="_(&quot;$&quot;* #,##0_);_(&quot;$&quot;* \(#,##0\);_(&quot;$&quot;* &quot;-&quot;_);_(@_)">
                  <c:v>359.86756869999999</c:v>
                </c:pt>
                <c:pt idx="225" formatCode="_(&quot;$&quot;* #,##0_);_(&quot;$&quot;* \(#,##0\);_(&quot;$&quot;* &quot;-&quot;_);_(@_)">
                  <c:v>359.86756869999999</c:v>
                </c:pt>
                <c:pt idx="226" formatCode="_(&quot;$&quot;* #,##0_);_(&quot;$&quot;* \(#,##0\);_(&quot;$&quot;* &quot;-&quot;_);_(@_)">
                  <c:v>359.86756869999999</c:v>
                </c:pt>
                <c:pt idx="227" formatCode="_(&quot;$&quot;* #,##0_);_(&quot;$&quot;* \(#,##0\);_(&quot;$&quot;* &quot;-&quot;_);_(@_)">
                  <c:v>359.86756869999999</c:v>
                </c:pt>
                <c:pt idx="228" formatCode="_(&quot;$&quot;* #,##0_);_(&quot;$&quot;* \(#,##0\);_(&quot;$&quot;* &quot;-&quot;_);_(@_)">
                  <c:v>359.86756869999999</c:v>
                </c:pt>
                <c:pt idx="229" formatCode="_(&quot;$&quot;* #,##0_);_(&quot;$&quot;* \(#,##0\);_(&quot;$&quot;* &quot;-&quot;_);_(@_)">
                  <c:v>359.86756869999999</c:v>
                </c:pt>
                <c:pt idx="230" formatCode="_(&quot;$&quot;* #,##0_);_(&quot;$&quot;* \(#,##0\);_(&quot;$&quot;* &quot;-&quot;_);_(@_)">
                  <c:v>359.86756869999999</c:v>
                </c:pt>
                <c:pt idx="231" formatCode="_(&quot;$&quot;* #,##0_);_(&quot;$&quot;* \(#,##0\);_(&quot;$&quot;* &quot;-&quot;_);_(@_)">
                  <c:v>359.86756869999999</c:v>
                </c:pt>
                <c:pt idx="232" formatCode="_(&quot;$&quot;* #,##0_);_(&quot;$&quot;* \(#,##0\);_(&quot;$&quot;* &quot;-&quot;_);_(@_)">
                  <c:v>359.86756869999999</c:v>
                </c:pt>
                <c:pt idx="233" formatCode="_(&quot;$&quot;* #,##0_);_(&quot;$&quot;* \(#,##0\);_(&quot;$&quot;* &quot;-&quot;_);_(@_)">
                  <c:v>359.86756869999999</c:v>
                </c:pt>
                <c:pt idx="234" formatCode="_(&quot;$&quot;* #,##0_);_(&quot;$&quot;* \(#,##0\);_(&quot;$&quot;* &quot;-&quot;_);_(@_)">
                  <c:v>359.86756869999999</c:v>
                </c:pt>
                <c:pt idx="235" formatCode="_(&quot;$&quot;* #,##0_);_(&quot;$&quot;* \(#,##0\);_(&quot;$&quot;* &quot;-&quot;_);_(@_)">
                  <c:v>359.86756869999999</c:v>
                </c:pt>
                <c:pt idx="236" formatCode="_(&quot;$&quot;* #,##0_);_(&quot;$&quot;* \(#,##0\);_(&quot;$&quot;* &quot;-&quot;_);_(@_)">
                  <c:v>359.86756869999999</c:v>
                </c:pt>
                <c:pt idx="237" formatCode="_(&quot;$&quot;* #,##0_);_(&quot;$&quot;* \(#,##0\);_(&quot;$&quot;* &quot;-&quot;_);_(@_)">
                  <c:v>359.86756869999999</c:v>
                </c:pt>
                <c:pt idx="238" formatCode="_(&quot;$&quot;* #,##0_);_(&quot;$&quot;* \(#,##0\);_(&quot;$&quot;* &quot;-&quot;_);_(@_)">
                  <c:v>359.86756869999999</c:v>
                </c:pt>
                <c:pt idx="239" formatCode="_(&quot;$&quot;* #,##0_);_(&quot;$&quot;* \(#,##0\);_(&quot;$&quot;* &quot;-&quot;_);_(@_)">
                  <c:v>359.86756869999999</c:v>
                </c:pt>
                <c:pt idx="240" formatCode="_(&quot;$&quot;* #,##0_);_(&quot;$&quot;* \(#,##0\);_(&quot;$&quot;* &quot;-&quot;_);_(@_)">
                  <c:v>359.86756869999999</c:v>
                </c:pt>
                <c:pt idx="241" formatCode="_(&quot;$&quot;* #,##0_);_(&quot;$&quot;* \(#,##0\);_(&quot;$&quot;* &quot;-&quot;_);_(@_)">
                  <c:v>359.86756869999999</c:v>
                </c:pt>
                <c:pt idx="242" formatCode="_(&quot;$&quot;* #,##0_);_(&quot;$&quot;* \(#,##0\);_(&quot;$&quot;* &quot;-&quot;_);_(@_)">
                  <c:v>359.86756869999999</c:v>
                </c:pt>
                <c:pt idx="243" formatCode="_(&quot;$&quot;* #,##0_);_(&quot;$&quot;* \(#,##0\);_(&quot;$&quot;* &quot;-&quot;_);_(@_)">
                  <c:v>359.86756869999999</c:v>
                </c:pt>
                <c:pt idx="244" formatCode="_(&quot;$&quot;* #,##0_);_(&quot;$&quot;* \(#,##0\);_(&quot;$&quot;* &quot;-&quot;_);_(@_)">
                  <c:v>359.86756869999999</c:v>
                </c:pt>
                <c:pt idx="245" formatCode="_(&quot;$&quot;* #,##0_);_(&quot;$&quot;* \(#,##0\);_(&quot;$&quot;* &quot;-&quot;_);_(@_)">
                  <c:v>359.86756869999999</c:v>
                </c:pt>
                <c:pt idx="246" formatCode="_(&quot;$&quot;* #,##0_);_(&quot;$&quot;* \(#,##0\);_(&quot;$&quot;* &quot;-&quot;_);_(@_)">
                  <c:v>359.86756869999999</c:v>
                </c:pt>
                <c:pt idx="247" formatCode="_(&quot;$&quot;* #,##0_);_(&quot;$&quot;* \(#,##0\);_(&quot;$&quot;* &quot;-&quot;_);_(@_)">
                  <c:v>359.86756869999999</c:v>
                </c:pt>
                <c:pt idx="248" formatCode="_(&quot;$&quot;* #,##0_);_(&quot;$&quot;* \(#,##0\);_(&quot;$&quot;* &quot;-&quot;_);_(@_)">
                  <c:v>359.86756869999999</c:v>
                </c:pt>
                <c:pt idx="249" formatCode="_(&quot;$&quot;* #,##0_);_(&quot;$&quot;* \(#,##0\);_(&quot;$&quot;* &quot;-&quot;_);_(@_)">
                  <c:v>359.86756869999999</c:v>
                </c:pt>
                <c:pt idx="250" formatCode="_(&quot;$&quot;* #,##0_);_(&quot;$&quot;* \(#,##0\);_(&quot;$&quot;* &quot;-&quot;_);_(@_)">
                  <c:v>359.86756869999999</c:v>
                </c:pt>
                <c:pt idx="251" formatCode="_(&quot;$&quot;* #,##0_);_(&quot;$&quot;* \(#,##0\);_(&quot;$&quot;* &quot;-&quot;_);_(@_)">
                  <c:v>359.86756869999999</c:v>
                </c:pt>
                <c:pt idx="252" formatCode="_(&quot;$&quot;* #,##0_);_(&quot;$&quot;* \(#,##0\);_(&quot;$&quot;* &quot;-&quot;_);_(@_)">
                  <c:v>359.86756869999999</c:v>
                </c:pt>
                <c:pt idx="253" formatCode="_(&quot;$&quot;* #,##0_);_(&quot;$&quot;* \(#,##0\);_(&quot;$&quot;* &quot;-&quot;_);_(@_)">
                  <c:v>359.86756869999999</c:v>
                </c:pt>
                <c:pt idx="254" formatCode="_(&quot;$&quot;* #,##0_);_(&quot;$&quot;* \(#,##0\);_(&quot;$&quot;* &quot;-&quot;_);_(@_)">
                  <c:v>359.86756869999999</c:v>
                </c:pt>
                <c:pt idx="255" formatCode="_(&quot;$&quot;* #,##0_);_(&quot;$&quot;* \(#,##0\);_(&quot;$&quot;* &quot;-&quot;_);_(@_)">
                  <c:v>359.86756869999999</c:v>
                </c:pt>
                <c:pt idx="256" formatCode="_(&quot;$&quot;* #,##0_);_(&quot;$&quot;* \(#,##0\);_(&quot;$&quot;* &quot;-&quot;_);_(@_)">
                  <c:v>359.86756869999999</c:v>
                </c:pt>
                <c:pt idx="257" formatCode="_(&quot;$&quot;* #,##0_);_(&quot;$&quot;* \(#,##0\);_(&quot;$&quot;* &quot;-&quot;_);_(@_)">
                  <c:v>359.86756869999999</c:v>
                </c:pt>
                <c:pt idx="258" formatCode="_(&quot;$&quot;* #,##0_);_(&quot;$&quot;* \(#,##0\);_(&quot;$&quot;* &quot;-&quot;_);_(@_)">
                  <c:v>359.86756869999999</c:v>
                </c:pt>
                <c:pt idx="259" formatCode="_(&quot;$&quot;* #,##0_);_(&quot;$&quot;* \(#,##0\);_(&quot;$&quot;* &quot;-&quot;_);_(@_)">
                  <c:v>359.86756869999999</c:v>
                </c:pt>
                <c:pt idx="260" formatCode="_(&quot;$&quot;* #,##0_);_(&quot;$&quot;* \(#,##0\);_(&quot;$&quot;* &quot;-&quot;_);_(@_)">
                  <c:v>359.86756869999999</c:v>
                </c:pt>
                <c:pt idx="261" formatCode="_(&quot;$&quot;* #,##0_);_(&quot;$&quot;* \(#,##0\);_(&quot;$&quot;* &quot;-&quot;_);_(@_)">
                  <c:v>359.86756869999999</c:v>
                </c:pt>
                <c:pt idx="262" formatCode="_(&quot;$&quot;* #,##0_);_(&quot;$&quot;* \(#,##0\);_(&quot;$&quot;* &quot;-&quot;_);_(@_)">
                  <c:v>359.86756869999999</c:v>
                </c:pt>
                <c:pt idx="263" formatCode="_(&quot;$&quot;* #,##0_);_(&quot;$&quot;* \(#,##0\);_(&quot;$&quot;* &quot;-&quot;_);_(@_)">
                  <c:v>359.86756869999999</c:v>
                </c:pt>
                <c:pt idx="264" formatCode="_(&quot;$&quot;* #,##0_);_(&quot;$&quot;* \(#,##0\);_(&quot;$&quot;* &quot;-&quot;_);_(@_)">
                  <c:v>359.86756869999999</c:v>
                </c:pt>
                <c:pt idx="265" formatCode="_(&quot;$&quot;* #,##0_);_(&quot;$&quot;* \(#,##0\);_(&quot;$&quot;* &quot;-&quot;_);_(@_)">
                  <c:v>359.86756869999999</c:v>
                </c:pt>
                <c:pt idx="266" formatCode="_(&quot;$&quot;* #,##0_);_(&quot;$&quot;* \(#,##0\);_(&quot;$&quot;* &quot;-&quot;_);_(@_)">
                  <c:v>359.86756869999999</c:v>
                </c:pt>
                <c:pt idx="267" formatCode="_(&quot;$&quot;* #,##0_);_(&quot;$&quot;* \(#,##0\);_(&quot;$&quot;* &quot;-&quot;_);_(@_)">
                  <c:v>359.86756869999999</c:v>
                </c:pt>
                <c:pt idx="268" formatCode="_(&quot;$&quot;* #,##0_);_(&quot;$&quot;* \(#,##0\);_(&quot;$&quot;* &quot;-&quot;_);_(@_)">
                  <c:v>359.86756869999999</c:v>
                </c:pt>
                <c:pt idx="269" formatCode="_(&quot;$&quot;* #,##0_);_(&quot;$&quot;* \(#,##0\);_(&quot;$&quot;* &quot;-&quot;_);_(@_)">
                  <c:v>359.86756869999999</c:v>
                </c:pt>
                <c:pt idx="270" formatCode="_(&quot;$&quot;* #,##0_);_(&quot;$&quot;* \(#,##0\);_(&quot;$&quot;* &quot;-&quot;_);_(@_)">
                  <c:v>359.86756869999999</c:v>
                </c:pt>
                <c:pt idx="271" formatCode="_(&quot;$&quot;* #,##0_);_(&quot;$&quot;* \(#,##0\);_(&quot;$&quot;* &quot;-&quot;_);_(@_)">
                  <c:v>359.86756869999999</c:v>
                </c:pt>
                <c:pt idx="272" formatCode="_(&quot;$&quot;* #,##0_);_(&quot;$&quot;* \(#,##0\);_(&quot;$&quot;* &quot;-&quot;_);_(@_)">
                  <c:v>359.86756869999999</c:v>
                </c:pt>
                <c:pt idx="273" formatCode="_(&quot;$&quot;* #,##0_);_(&quot;$&quot;* \(#,##0\);_(&quot;$&quot;* &quot;-&quot;_);_(@_)">
                  <c:v>359.86756869999999</c:v>
                </c:pt>
                <c:pt idx="274" formatCode="_(&quot;$&quot;* #,##0_);_(&quot;$&quot;* \(#,##0\);_(&quot;$&quot;* &quot;-&quot;_);_(@_)">
                  <c:v>359.86756869999999</c:v>
                </c:pt>
                <c:pt idx="275" formatCode="_(&quot;$&quot;* #,##0_);_(&quot;$&quot;* \(#,##0\);_(&quot;$&quot;* &quot;-&quot;_);_(@_)">
                  <c:v>359.86756869999999</c:v>
                </c:pt>
                <c:pt idx="276" formatCode="_(&quot;$&quot;* #,##0_);_(&quot;$&quot;* \(#,##0\);_(&quot;$&quot;* &quot;-&quot;_);_(@_)">
                  <c:v>359.86756869999999</c:v>
                </c:pt>
                <c:pt idx="277" formatCode="_(&quot;$&quot;* #,##0_);_(&quot;$&quot;* \(#,##0\);_(&quot;$&quot;* &quot;-&quot;_);_(@_)">
                  <c:v>359.86756869999999</c:v>
                </c:pt>
                <c:pt idx="278" formatCode="_(&quot;$&quot;* #,##0_);_(&quot;$&quot;* \(#,##0\);_(&quot;$&quot;* &quot;-&quot;_);_(@_)">
                  <c:v>359.86756869999999</c:v>
                </c:pt>
                <c:pt idx="279" formatCode="_(&quot;$&quot;* #,##0_);_(&quot;$&quot;* \(#,##0\);_(&quot;$&quot;* &quot;-&quot;_);_(@_)">
                  <c:v>359.86756869999999</c:v>
                </c:pt>
                <c:pt idx="280" formatCode="_(&quot;$&quot;* #,##0_);_(&quot;$&quot;* \(#,##0\);_(&quot;$&quot;* &quot;-&quot;_);_(@_)">
                  <c:v>359.86756869999999</c:v>
                </c:pt>
                <c:pt idx="281" formatCode="_(&quot;$&quot;* #,##0_);_(&quot;$&quot;* \(#,##0\);_(&quot;$&quot;* &quot;-&quot;_);_(@_)">
                  <c:v>359.86756869999999</c:v>
                </c:pt>
                <c:pt idx="282" formatCode="_(&quot;$&quot;* #,##0_);_(&quot;$&quot;* \(#,##0\);_(&quot;$&quot;* &quot;-&quot;_);_(@_)">
                  <c:v>359.86756869999999</c:v>
                </c:pt>
                <c:pt idx="283" formatCode="_(&quot;$&quot;* #,##0_);_(&quot;$&quot;* \(#,##0\);_(&quot;$&quot;* &quot;-&quot;_);_(@_)">
                  <c:v>359.86756869999999</c:v>
                </c:pt>
                <c:pt idx="284" formatCode="_(&quot;$&quot;* #,##0_);_(&quot;$&quot;* \(#,##0\);_(&quot;$&quot;* &quot;-&quot;_);_(@_)">
                  <c:v>359.86756869999999</c:v>
                </c:pt>
                <c:pt idx="285" formatCode="_(&quot;$&quot;* #,##0_);_(&quot;$&quot;* \(#,##0\);_(&quot;$&quot;* &quot;-&quot;_);_(@_)">
                  <c:v>359.86756869999999</c:v>
                </c:pt>
                <c:pt idx="286" formatCode="_(&quot;$&quot;* #,##0_);_(&quot;$&quot;* \(#,##0\);_(&quot;$&quot;* &quot;-&quot;_);_(@_)">
                  <c:v>359.86756869999999</c:v>
                </c:pt>
                <c:pt idx="287" formatCode="_(&quot;$&quot;* #,##0_);_(&quot;$&quot;* \(#,##0\);_(&quot;$&quot;* &quot;-&quot;_);_(@_)">
                  <c:v>359.86756869999999</c:v>
                </c:pt>
                <c:pt idx="288" formatCode="_(&quot;$&quot;* #,##0_);_(&quot;$&quot;* \(#,##0\);_(&quot;$&quot;* &quot;-&quot;_);_(@_)">
                  <c:v>359.86756869999999</c:v>
                </c:pt>
                <c:pt idx="289" formatCode="_(&quot;$&quot;* #,##0_);_(&quot;$&quot;* \(#,##0\);_(&quot;$&quot;* &quot;-&quot;_);_(@_)">
                  <c:v>359.86756869999999</c:v>
                </c:pt>
                <c:pt idx="290" formatCode="_(&quot;$&quot;* #,##0_);_(&quot;$&quot;* \(#,##0\);_(&quot;$&quot;* &quot;-&quot;_);_(@_)">
                  <c:v>359.86756869999999</c:v>
                </c:pt>
                <c:pt idx="291" formatCode="_(&quot;$&quot;* #,##0_);_(&quot;$&quot;* \(#,##0\);_(&quot;$&quot;* &quot;-&quot;_);_(@_)">
                  <c:v>359.86756869999999</c:v>
                </c:pt>
                <c:pt idx="292" formatCode="_(&quot;$&quot;* #,##0_);_(&quot;$&quot;* \(#,##0\);_(&quot;$&quot;* &quot;-&quot;_);_(@_)">
                  <c:v>359.86756869999999</c:v>
                </c:pt>
                <c:pt idx="293" formatCode="_(&quot;$&quot;* #,##0_);_(&quot;$&quot;* \(#,##0\);_(&quot;$&quot;* &quot;-&quot;_);_(@_)">
                  <c:v>359.86756869999999</c:v>
                </c:pt>
                <c:pt idx="294" formatCode="_(&quot;$&quot;* #,##0_);_(&quot;$&quot;* \(#,##0\);_(&quot;$&quot;* &quot;-&quot;_);_(@_)">
                  <c:v>359.86756869999999</c:v>
                </c:pt>
                <c:pt idx="295" formatCode="_(&quot;$&quot;* #,##0_);_(&quot;$&quot;* \(#,##0\);_(&quot;$&quot;* &quot;-&quot;_);_(@_)">
                  <c:v>359.86756869999999</c:v>
                </c:pt>
                <c:pt idx="296" formatCode="_(&quot;$&quot;* #,##0_);_(&quot;$&quot;* \(#,##0\);_(&quot;$&quot;* &quot;-&quot;_);_(@_)">
                  <c:v>359.86756869999999</c:v>
                </c:pt>
                <c:pt idx="297" formatCode="_(&quot;$&quot;* #,##0_);_(&quot;$&quot;* \(#,##0\);_(&quot;$&quot;* &quot;-&quot;_);_(@_)">
                  <c:v>359.86756869999999</c:v>
                </c:pt>
                <c:pt idx="298" formatCode="_(&quot;$&quot;* #,##0_);_(&quot;$&quot;* \(#,##0\);_(&quot;$&quot;* &quot;-&quot;_);_(@_)">
                  <c:v>359.86756869999999</c:v>
                </c:pt>
                <c:pt idx="299" formatCode="_(&quot;$&quot;* #,##0_);_(&quot;$&quot;* \(#,##0\);_(&quot;$&quot;* &quot;-&quot;_);_(@_)">
                  <c:v>359.86756869999999</c:v>
                </c:pt>
                <c:pt idx="300" formatCode="_(&quot;$&quot;* #,##0_);_(&quot;$&quot;* \(#,##0\);_(&quot;$&quot;* &quot;-&quot;_);_(@_)">
                  <c:v>359.86756869999999</c:v>
                </c:pt>
                <c:pt idx="301" formatCode="_(&quot;$&quot;* #,##0_);_(&quot;$&quot;* \(#,##0\);_(&quot;$&quot;* &quot;-&quot;_);_(@_)">
                  <c:v>359.86756869999999</c:v>
                </c:pt>
                <c:pt idx="302" formatCode="_(&quot;$&quot;* #,##0_);_(&quot;$&quot;* \(#,##0\);_(&quot;$&quot;* &quot;-&quot;_);_(@_)">
                  <c:v>359.86756869999999</c:v>
                </c:pt>
                <c:pt idx="303" formatCode="_(&quot;$&quot;* #,##0_);_(&quot;$&quot;* \(#,##0\);_(&quot;$&quot;* &quot;-&quot;_);_(@_)">
                  <c:v>359.86756869999999</c:v>
                </c:pt>
                <c:pt idx="304" formatCode="_(&quot;$&quot;* #,##0_);_(&quot;$&quot;* \(#,##0\);_(&quot;$&quot;* &quot;-&quot;_);_(@_)">
                  <c:v>359.86756869999999</c:v>
                </c:pt>
                <c:pt idx="305" formatCode="_(&quot;$&quot;* #,##0_);_(&quot;$&quot;* \(#,##0\);_(&quot;$&quot;* &quot;-&quot;_);_(@_)">
                  <c:v>359.86756869999999</c:v>
                </c:pt>
                <c:pt idx="306" formatCode="_(&quot;$&quot;* #,##0_);_(&quot;$&quot;* \(#,##0\);_(&quot;$&quot;* &quot;-&quot;_);_(@_)">
                  <c:v>359.86756869999999</c:v>
                </c:pt>
                <c:pt idx="307" formatCode="_(&quot;$&quot;* #,##0_);_(&quot;$&quot;* \(#,##0\);_(&quot;$&quot;* &quot;-&quot;_);_(@_)">
                  <c:v>359.86756869999999</c:v>
                </c:pt>
                <c:pt idx="308" formatCode="_(&quot;$&quot;* #,##0_);_(&quot;$&quot;* \(#,##0\);_(&quot;$&quot;* &quot;-&quot;_);_(@_)">
                  <c:v>359.86756869999999</c:v>
                </c:pt>
                <c:pt idx="309" formatCode="_(&quot;$&quot;* #,##0_);_(&quot;$&quot;* \(#,##0\);_(&quot;$&quot;* &quot;-&quot;_);_(@_)">
                  <c:v>359.86756869999999</c:v>
                </c:pt>
                <c:pt idx="310" formatCode="_(&quot;$&quot;* #,##0_);_(&quot;$&quot;* \(#,##0\);_(&quot;$&quot;* &quot;-&quot;_);_(@_)">
                  <c:v>359.86756869999999</c:v>
                </c:pt>
                <c:pt idx="311" formatCode="_(&quot;$&quot;* #,##0_);_(&quot;$&quot;* \(#,##0\);_(&quot;$&quot;* &quot;-&quot;_);_(@_)">
                  <c:v>359.86756869999999</c:v>
                </c:pt>
                <c:pt idx="312" formatCode="_(&quot;$&quot;* #,##0_);_(&quot;$&quot;* \(#,##0\);_(&quot;$&quot;* &quot;-&quot;_);_(@_)">
                  <c:v>359.86756869999999</c:v>
                </c:pt>
                <c:pt idx="313" formatCode="_(&quot;$&quot;* #,##0_);_(&quot;$&quot;* \(#,##0\);_(&quot;$&quot;* &quot;-&quot;_);_(@_)">
                  <c:v>359.86756869999999</c:v>
                </c:pt>
                <c:pt idx="314" formatCode="_(&quot;$&quot;* #,##0_);_(&quot;$&quot;* \(#,##0\);_(&quot;$&quot;* &quot;-&quot;_);_(@_)">
                  <c:v>359.86756869999999</c:v>
                </c:pt>
                <c:pt idx="315" formatCode="_(&quot;$&quot;* #,##0_);_(&quot;$&quot;* \(#,##0\);_(&quot;$&quot;* &quot;-&quot;_);_(@_)">
                  <c:v>359.86756869999999</c:v>
                </c:pt>
                <c:pt idx="316" formatCode="_(&quot;$&quot;* #,##0_);_(&quot;$&quot;* \(#,##0\);_(&quot;$&quot;* &quot;-&quot;_);_(@_)">
                  <c:v>359.86756869999999</c:v>
                </c:pt>
                <c:pt idx="317" formatCode="_(&quot;$&quot;* #,##0_);_(&quot;$&quot;* \(#,##0\);_(&quot;$&quot;* &quot;-&quot;_);_(@_)">
                  <c:v>359.86756869999999</c:v>
                </c:pt>
                <c:pt idx="318" formatCode="_(&quot;$&quot;* #,##0_);_(&quot;$&quot;* \(#,##0\);_(&quot;$&quot;* &quot;-&quot;_);_(@_)">
                  <c:v>359.86756869999999</c:v>
                </c:pt>
                <c:pt idx="319" formatCode="_(&quot;$&quot;* #,##0_);_(&quot;$&quot;* \(#,##0\);_(&quot;$&quot;* &quot;-&quot;_);_(@_)">
                  <c:v>359.86756869999999</c:v>
                </c:pt>
                <c:pt idx="320" formatCode="_(&quot;$&quot;* #,##0_);_(&quot;$&quot;* \(#,##0\);_(&quot;$&quot;* &quot;-&quot;_);_(@_)">
                  <c:v>359.86756869999999</c:v>
                </c:pt>
                <c:pt idx="321" formatCode="_(&quot;$&quot;* #,##0_);_(&quot;$&quot;* \(#,##0\);_(&quot;$&quot;* &quot;-&quot;_);_(@_)">
                  <c:v>359.86756869999999</c:v>
                </c:pt>
                <c:pt idx="322" formatCode="_(&quot;$&quot;* #,##0_);_(&quot;$&quot;* \(#,##0\);_(&quot;$&quot;* &quot;-&quot;_);_(@_)">
                  <c:v>359.86756869999999</c:v>
                </c:pt>
                <c:pt idx="323" formatCode="_(&quot;$&quot;* #,##0_);_(&quot;$&quot;* \(#,##0\);_(&quot;$&quot;* &quot;-&quot;_);_(@_)">
                  <c:v>359.86756869999999</c:v>
                </c:pt>
                <c:pt idx="324" formatCode="_(&quot;$&quot;* #,##0_);_(&quot;$&quot;* \(#,##0\);_(&quot;$&quot;* &quot;-&quot;_);_(@_)">
                  <c:v>359.86756869999999</c:v>
                </c:pt>
                <c:pt idx="325" formatCode="_(&quot;$&quot;* #,##0_);_(&quot;$&quot;* \(#,##0\);_(&quot;$&quot;* &quot;-&quot;_);_(@_)">
                  <c:v>359.86756869999999</c:v>
                </c:pt>
                <c:pt idx="326" formatCode="_(&quot;$&quot;* #,##0_);_(&quot;$&quot;* \(#,##0\);_(&quot;$&quot;* &quot;-&quot;_);_(@_)">
                  <c:v>359.86756869999999</c:v>
                </c:pt>
                <c:pt idx="327" formatCode="_(&quot;$&quot;* #,##0_);_(&quot;$&quot;* \(#,##0\);_(&quot;$&quot;* &quot;-&quot;_);_(@_)">
                  <c:v>359.86756869999999</c:v>
                </c:pt>
                <c:pt idx="328" formatCode="_(&quot;$&quot;* #,##0_);_(&quot;$&quot;* \(#,##0\);_(&quot;$&quot;* &quot;-&quot;_);_(@_)">
                  <c:v>359.86756869999999</c:v>
                </c:pt>
                <c:pt idx="329" formatCode="_(&quot;$&quot;* #,##0_);_(&quot;$&quot;* \(#,##0\);_(&quot;$&quot;* &quot;-&quot;_);_(@_)">
                  <c:v>359.86756869999999</c:v>
                </c:pt>
                <c:pt idx="330" formatCode="_(&quot;$&quot;* #,##0_);_(&quot;$&quot;* \(#,##0\);_(&quot;$&quot;* &quot;-&quot;_);_(@_)">
                  <c:v>359.86756869999999</c:v>
                </c:pt>
                <c:pt idx="331" formatCode="_(&quot;$&quot;* #,##0_);_(&quot;$&quot;* \(#,##0\);_(&quot;$&quot;* &quot;-&quot;_);_(@_)">
                  <c:v>359.86756869999999</c:v>
                </c:pt>
                <c:pt idx="332" formatCode="_(&quot;$&quot;* #,##0_);_(&quot;$&quot;* \(#,##0\);_(&quot;$&quot;* &quot;-&quot;_);_(@_)">
                  <c:v>359.86756869999999</c:v>
                </c:pt>
                <c:pt idx="333" formatCode="_(&quot;$&quot;* #,##0_);_(&quot;$&quot;* \(#,##0\);_(&quot;$&quot;* &quot;-&quot;_);_(@_)">
                  <c:v>359.86756869999999</c:v>
                </c:pt>
                <c:pt idx="334" formatCode="_(&quot;$&quot;* #,##0_);_(&quot;$&quot;* \(#,##0\);_(&quot;$&quot;* &quot;-&quot;_);_(@_)">
                  <c:v>359.86756869999999</c:v>
                </c:pt>
                <c:pt idx="335" formatCode="_(&quot;$&quot;* #,##0_);_(&quot;$&quot;* \(#,##0\);_(&quot;$&quot;* &quot;-&quot;_);_(@_)">
                  <c:v>359.86756869999999</c:v>
                </c:pt>
                <c:pt idx="336" formatCode="_(&quot;$&quot;* #,##0_);_(&quot;$&quot;* \(#,##0\);_(&quot;$&quot;* &quot;-&quot;_);_(@_)">
                  <c:v>359.86756869999999</c:v>
                </c:pt>
                <c:pt idx="337" formatCode="_(&quot;$&quot;* #,##0_);_(&quot;$&quot;* \(#,##0\);_(&quot;$&quot;* &quot;-&quot;_);_(@_)">
                  <c:v>359.86756869999999</c:v>
                </c:pt>
                <c:pt idx="338" formatCode="_(&quot;$&quot;* #,##0_);_(&quot;$&quot;* \(#,##0\);_(&quot;$&quot;* &quot;-&quot;_);_(@_)">
                  <c:v>359.86756869999999</c:v>
                </c:pt>
                <c:pt idx="339" formatCode="_(&quot;$&quot;* #,##0_);_(&quot;$&quot;* \(#,##0\);_(&quot;$&quot;* &quot;-&quot;_);_(@_)">
                  <c:v>359.86756869999999</c:v>
                </c:pt>
                <c:pt idx="340" formatCode="_(&quot;$&quot;* #,##0_);_(&quot;$&quot;* \(#,##0\);_(&quot;$&quot;* &quot;-&quot;_);_(@_)">
                  <c:v>359.86756869999999</c:v>
                </c:pt>
                <c:pt idx="341" formatCode="_(&quot;$&quot;* #,##0_);_(&quot;$&quot;* \(#,##0\);_(&quot;$&quot;* &quot;-&quot;_);_(@_)">
                  <c:v>359.86756869999999</c:v>
                </c:pt>
                <c:pt idx="342" formatCode="_(&quot;$&quot;* #,##0_);_(&quot;$&quot;* \(#,##0\);_(&quot;$&quot;* &quot;-&quot;_);_(@_)">
                  <c:v>359.86756869999999</c:v>
                </c:pt>
                <c:pt idx="343" formatCode="_(&quot;$&quot;* #,##0_);_(&quot;$&quot;* \(#,##0\);_(&quot;$&quot;* &quot;-&quot;_);_(@_)">
                  <c:v>359.86756869999999</c:v>
                </c:pt>
                <c:pt idx="344" formatCode="_(&quot;$&quot;* #,##0_);_(&quot;$&quot;* \(#,##0\);_(&quot;$&quot;* &quot;-&quot;_);_(@_)">
                  <c:v>359.86756869999999</c:v>
                </c:pt>
                <c:pt idx="345" formatCode="_(&quot;$&quot;* #,##0_);_(&quot;$&quot;* \(#,##0\);_(&quot;$&quot;* &quot;-&quot;_);_(@_)">
                  <c:v>359.86756869999999</c:v>
                </c:pt>
                <c:pt idx="346" formatCode="_(&quot;$&quot;* #,##0_);_(&quot;$&quot;* \(#,##0\);_(&quot;$&quot;* &quot;-&quot;_);_(@_)">
                  <c:v>359.86756869999999</c:v>
                </c:pt>
                <c:pt idx="347" formatCode="_(&quot;$&quot;* #,##0_);_(&quot;$&quot;* \(#,##0\);_(&quot;$&quot;* &quot;-&quot;_);_(@_)">
                  <c:v>359.86756869999999</c:v>
                </c:pt>
                <c:pt idx="348" formatCode="_(&quot;$&quot;* #,##0_);_(&quot;$&quot;* \(#,##0\);_(&quot;$&quot;* &quot;-&quot;_);_(@_)">
                  <c:v>359.86756869999999</c:v>
                </c:pt>
                <c:pt idx="349" formatCode="_(&quot;$&quot;* #,##0_);_(&quot;$&quot;* \(#,##0\);_(&quot;$&quot;* &quot;-&quot;_);_(@_)">
                  <c:v>359.86756869999999</c:v>
                </c:pt>
                <c:pt idx="350" formatCode="_(&quot;$&quot;* #,##0_);_(&quot;$&quot;* \(#,##0\);_(&quot;$&quot;* &quot;-&quot;_);_(@_)">
                  <c:v>359.86756869999999</c:v>
                </c:pt>
                <c:pt idx="351" formatCode="_(&quot;$&quot;* #,##0_);_(&quot;$&quot;* \(#,##0\);_(&quot;$&quot;* &quot;-&quot;_);_(@_)">
                  <c:v>359.86756869999999</c:v>
                </c:pt>
                <c:pt idx="352" formatCode="_(&quot;$&quot;* #,##0_);_(&quot;$&quot;* \(#,##0\);_(&quot;$&quot;* &quot;-&quot;_);_(@_)">
                  <c:v>359.86756869999999</c:v>
                </c:pt>
                <c:pt idx="353" formatCode="_(&quot;$&quot;* #,##0_);_(&quot;$&quot;* \(#,##0\);_(&quot;$&quot;* &quot;-&quot;_);_(@_)">
                  <c:v>359.86756869999999</c:v>
                </c:pt>
                <c:pt idx="354" formatCode="_(&quot;$&quot;* #,##0_);_(&quot;$&quot;* \(#,##0\);_(&quot;$&quot;* &quot;-&quot;_);_(@_)">
                  <c:v>359.86756869999999</c:v>
                </c:pt>
                <c:pt idx="355" formatCode="_(&quot;$&quot;* #,##0_);_(&quot;$&quot;* \(#,##0\);_(&quot;$&quot;* &quot;-&quot;_);_(@_)">
                  <c:v>359.86756869999999</c:v>
                </c:pt>
                <c:pt idx="356" formatCode="_(&quot;$&quot;* #,##0_);_(&quot;$&quot;* \(#,##0\);_(&quot;$&quot;* &quot;-&quot;_);_(@_)">
                  <c:v>359.86756869999999</c:v>
                </c:pt>
                <c:pt idx="357" formatCode="_(&quot;$&quot;* #,##0_);_(&quot;$&quot;* \(#,##0\);_(&quot;$&quot;* &quot;-&quot;_);_(@_)">
                  <c:v>359.86756869999999</c:v>
                </c:pt>
                <c:pt idx="358" formatCode="_(&quot;$&quot;* #,##0_);_(&quot;$&quot;* \(#,##0\);_(&quot;$&quot;* &quot;-&quot;_);_(@_)">
                  <c:v>359.86756869999999</c:v>
                </c:pt>
                <c:pt idx="359" formatCode="_(&quot;$&quot;* #,##0_);_(&quot;$&quot;* \(#,##0\);_(&quot;$&quot;* &quot;-&quot;_);_(@_)">
                  <c:v>359.86756869999999</c:v>
                </c:pt>
                <c:pt idx="360" formatCode="_(&quot;$&quot;* #,##0_);_(&quot;$&quot;* \(#,##0\);_(&quot;$&quot;* &quot;-&quot;_);_(@_)">
                  <c:v>359.86756869999999</c:v>
                </c:pt>
                <c:pt idx="361" formatCode="_(&quot;$&quot;* #,##0_);_(&quot;$&quot;* \(#,##0\);_(&quot;$&quot;* &quot;-&quot;_);_(@_)">
                  <c:v>359.86756869999999</c:v>
                </c:pt>
                <c:pt idx="362" formatCode="_(&quot;$&quot;* #,##0_);_(&quot;$&quot;* \(#,##0\);_(&quot;$&quot;* &quot;-&quot;_);_(@_)">
                  <c:v>359.86756869999999</c:v>
                </c:pt>
                <c:pt idx="363" formatCode="_(&quot;$&quot;* #,##0_);_(&quot;$&quot;* \(#,##0\);_(&quot;$&quot;* &quot;-&quot;_);_(@_)">
                  <c:v>359.86756869999999</c:v>
                </c:pt>
                <c:pt idx="364" formatCode="_(&quot;$&quot;* #,##0_);_(&quot;$&quot;* \(#,##0\);_(&quot;$&quot;* &quot;-&quot;_);_(@_)">
                  <c:v>359.86756869999999</c:v>
                </c:pt>
                <c:pt idx="365" formatCode="_(&quot;$&quot;* #,##0_);_(&quot;$&quot;* \(#,##0\);_(&quot;$&quot;* &quot;-&quot;_);_(@_)">
                  <c:v>359.86756869999999</c:v>
                </c:pt>
                <c:pt idx="366" formatCode="_(&quot;$&quot;* #,##0_);_(&quot;$&quot;* \(#,##0\);_(&quot;$&quot;* &quot;-&quot;_);_(@_)">
                  <c:v>359.86756869999999</c:v>
                </c:pt>
                <c:pt idx="367" formatCode="_(&quot;$&quot;* #,##0_);_(&quot;$&quot;* \(#,##0\);_(&quot;$&quot;* &quot;-&quot;_);_(@_)">
                  <c:v>359.86756869999999</c:v>
                </c:pt>
                <c:pt idx="368" formatCode="_(&quot;$&quot;* #,##0_);_(&quot;$&quot;* \(#,##0\);_(&quot;$&quot;* &quot;-&quot;_);_(@_)">
                  <c:v>359.86756869999999</c:v>
                </c:pt>
                <c:pt idx="369" formatCode="_(&quot;$&quot;* #,##0_);_(&quot;$&quot;* \(#,##0\);_(&quot;$&quot;* &quot;-&quot;_);_(@_)">
                  <c:v>359.86756869999999</c:v>
                </c:pt>
                <c:pt idx="370" formatCode="_(&quot;$&quot;* #,##0_);_(&quot;$&quot;* \(#,##0\);_(&quot;$&quot;* &quot;-&quot;_);_(@_)">
                  <c:v>359.86756869999999</c:v>
                </c:pt>
                <c:pt idx="371" formatCode="_(&quot;$&quot;* #,##0_);_(&quot;$&quot;* \(#,##0\);_(&quot;$&quot;* &quot;-&quot;_);_(@_)">
                  <c:v>359.86756869999999</c:v>
                </c:pt>
                <c:pt idx="372" formatCode="_(&quot;$&quot;* #,##0_);_(&quot;$&quot;* \(#,##0\);_(&quot;$&quot;* &quot;-&quot;_);_(@_)">
                  <c:v>359.86756869999999</c:v>
                </c:pt>
                <c:pt idx="373" formatCode="_(&quot;$&quot;* #,##0_);_(&quot;$&quot;* \(#,##0\);_(&quot;$&quot;* &quot;-&quot;_);_(@_)">
                  <c:v>359.86756869999999</c:v>
                </c:pt>
                <c:pt idx="374" formatCode="_(&quot;$&quot;* #,##0_);_(&quot;$&quot;* \(#,##0\);_(&quot;$&quot;* &quot;-&quot;_);_(@_)">
                  <c:v>359.86756869999999</c:v>
                </c:pt>
                <c:pt idx="375" formatCode="_(&quot;$&quot;* #,##0_);_(&quot;$&quot;* \(#,##0\);_(&quot;$&quot;* &quot;-&quot;_);_(@_)">
                  <c:v>359.86756869999999</c:v>
                </c:pt>
                <c:pt idx="376" formatCode="_(&quot;$&quot;* #,##0_);_(&quot;$&quot;* \(#,##0\);_(&quot;$&quot;* &quot;-&quot;_);_(@_)">
                  <c:v>359.86756869999999</c:v>
                </c:pt>
                <c:pt idx="377" formatCode="_(&quot;$&quot;* #,##0_);_(&quot;$&quot;* \(#,##0\);_(&quot;$&quot;* &quot;-&quot;_);_(@_)">
                  <c:v>359.86756869999999</c:v>
                </c:pt>
                <c:pt idx="378" formatCode="_(&quot;$&quot;* #,##0_);_(&quot;$&quot;* \(#,##0\);_(&quot;$&quot;* &quot;-&quot;_);_(@_)">
                  <c:v>359.86756869999999</c:v>
                </c:pt>
                <c:pt idx="379" formatCode="_(&quot;$&quot;* #,##0_);_(&quot;$&quot;* \(#,##0\);_(&quot;$&quot;* &quot;-&quot;_);_(@_)">
                  <c:v>359.86756869999999</c:v>
                </c:pt>
                <c:pt idx="380" formatCode="_(&quot;$&quot;* #,##0_);_(&quot;$&quot;* \(#,##0\);_(&quot;$&quot;* &quot;-&quot;_);_(@_)">
                  <c:v>359.86756869999999</c:v>
                </c:pt>
                <c:pt idx="381" formatCode="_(&quot;$&quot;* #,##0_);_(&quot;$&quot;* \(#,##0\);_(&quot;$&quot;* &quot;-&quot;_);_(@_)">
                  <c:v>359.86756869999999</c:v>
                </c:pt>
                <c:pt idx="382" formatCode="_(&quot;$&quot;* #,##0_);_(&quot;$&quot;* \(#,##0\);_(&quot;$&quot;* &quot;-&quot;_);_(@_)">
                  <c:v>359.86756869999999</c:v>
                </c:pt>
              </c:numCache>
            </c:numRef>
          </c:val>
          <c:smooth val="0"/>
          <c:extLst>
            <c:ext xmlns:c16="http://schemas.microsoft.com/office/drawing/2014/chart" uri="{C3380CC4-5D6E-409C-BE32-E72D297353CC}">
              <c16:uniqueId val="{00000004-7388-46A5-AE6D-EF6BFD13D1FB}"/>
            </c:ext>
          </c:extLst>
        </c:ser>
        <c:ser>
          <c:idx val="5"/>
          <c:order val="5"/>
          <c:tx>
            <c:strRef>
              <c:f>Sheet3!$B$10</c:f>
              <c:strCache>
                <c:ptCount val="1"/>
                <c:pt idx="0">
                  <c:v>TSLA 2.375 03/15/2022 Corp  Conversion Price</c:v>
                </c:pt>
              </c:strCache>
            </c:strRef>
          </c:tx>
          <c:spPr>
            <a:ln w="28575" cap="rnd">
              <a:solidFill>
                <a:srgbClr val="999999"/>
              </a:solidFill>
              <a:round/>
            </a:ln>
            <a:effectLst/>
          </c:spPr>
          <c:marker>
            <c:symbol val="none"/>
          </c:marker>
          <c:val>
            <c:numRef>
              <c:f>Sheet3!$C$10:$NU$10</c:f>
              <c:numCache>
                <c:formatCode>General</c:formatCode>
                <c:ptCount val="383"/>
                <c:pt idx="168" formatCode="_(&quot;$&quot;* #,##0_);_(&quot;$&quot;* \(#,##0\);_(&quot;$&quot;* &quot;-&quot;_);_(@_)">
                  <c:v>327.5037663</c:v>
                </c:pt>
                <c:pt idx="169" formatCode="_(&quot;$&quot;* #,##0_);_(&quot;$&quot;* \(#,##0\);_(&quot;$&quot;* &quot;-&quot;_);_(@_)">
                  <c:v>327.5037663</c:v>
                </c:pt>
                <c:pt idx="170" formatCode="_(&quot;$&quot;* #,##0_);_(&quot;$&quot;* \(#,##0\);_(&quot;$&quot;* &quot;-&quot;_);_(@_)">
                  <c:v>327.5037663</c:v>
                </c:pt>
                <c:pt idx="171" formatCode="_(&quot;$&quot;* #,##0_);_(&quot;$&quot;* \(#,##0\);_(&quot;$&quot;* &quot;-&quot;_);_(@_)">
                  <c:v>327.5037663</c:v>
                </c:pt>
                <c:pt idx="172" formatCode="_(&quot;$&quot;* #,##0_);_(&quot;$&quot;* \(#,##0\);_(&quot;$&quot;* &quot;-&quot;_);_(@_)">
                  <c:v>327.5037663</c:v>
                </c:pt>
                <c:pt idx="173" formatCode="_(&quot;$&quot;* #,##0_);_(&quot;$&quot;* \(#,##0\);_(&quot;$&quot;* &quot;-&quot;_);_(@_)">
                  <c:v>327.5037663</c:v>
                </c:pt>
                <c:pt idx="174" formatCode="_(&quot;$&quot;* #,##0_);_(&quot;$&quot;* \(#,##0\);_(&quot;$&quot;* &quot;-&quot;_);_(@_)">
                  <c:v>327.5037663</c:v>
                </c:pt>
                <c:pt idx="175" formatCode="_(&quot;$&quot;* #,##0_);_(&quot;$&quot;* \(#,##0\);_(&quot;$&quot;* &quot;-&quot;_);_(@_)">
                  <c:v>327.5037663</c:v>
                </c:pt>
                <c:pt idx="176" formatCode="_(&quot;$&quot;* #,##0_);_(&quot;$&quot;* \(#,##0\);_(&quot;$&quot;* &quot;-&quot;_);_(@_)">
                  <c:v>327.5037663</c:v>
                </c:pt>
                <c:pt idx="177" formatCode="_(&quot;$&quot;* #,##0_);_(&quot;$&quot;* \(#,##0\);_(&quot;$&quot;* &quot;-&quot;_);_(@_)">
                  <c:v>327.5037663</c:v>
                </c:pt>
                <c:pt idx="178" formatCode="_(&quot;$&quot;* #,##0_);_(&quot;$&quot;* \(#,##0\);_(&quot;$&quot;* &quot;-&quot;_);_(@_)">
                  <c:v>327.5037663</c:v>
                </c:pt>
                <c:pt idx="179" formatCode="_(&quot;$&quot;* #,##0_);_(&quot;$&quot;* \(#,##0\);_(&quot;$&quot;* &quot;-&quot;_);_(@_)">
                  <c:v>327.5037663</c:v>
                </c:pt>
                <c:pt idx="180" formatCode="_(&quot;$&quot;* #,##0_);_(&quot;$&quot;* \(#,##0\);_(&quot;$&quot;* &quot;-&quot;_);_(@_)">
                  <c:v>327.5037663</c:v>
                </c:pt>
                <c:pt idx="181" formatCode="_(&quot;$&quot;* #,##0_);_(&quot;$&quot;* \(#,##0\);_(&quot;$&quot;* &quot;-&quot;_);_(@_)">
                  <c:v>327.5037663</c:v>
                </c:pt>
                <c:pt idx="182" formatCode="_(&quot;$&quot;* #,##0_);_(&quot;$&quot;* \(#,##0\);_(&quot;$&quot;* &quot;-&quot;_);_(@_)">
                  <c:v>327.5037663</c:v>
                </c:pt>
                <c:pt idx="183" formatCode="_(&quot;$&quot;* #,##0_);_(&quot;$&quot;* \(#,##0\);_(&quot;$&quot;* &quot;-&quot;_);_(@_)">
                  <c:v>327.5037663</c:v>
                </c:pt>
                <c:pt idx="184" formatCode="_(&quot;$&quot;* #,##0_);_(&quot;$&quot;* \(#,##0\);_(&quot;$&quot;* &quot;-&quot;_);_(@_)">
                  <c:v>327.5037663</c:v>
                </c:pt>
                <c:pt idx="185" formatCode="_(&quot;$&quot;* #,##0_);_(&quot;$&quot;* \(#,##0\);_(&quot;$&quot;* &quot;-&quot;_);_(@_)">
                  <c:v>327.5037663</c:v>
                </c:pt>
                <c:pt idx="186" formatCode="_(&quot;$&quot;* #,##0_);_(&quot;$&quot;* \(#,##0\);_(&quot;$&quot;* &quot;-&quot;_);_(@_)">
                  <c:v>327.5037663</c:v>
                </c:pt>
                <c:pt idx="187" formatCode="_(&quot;$&quot;* #,##0_);_(&quot;$&quot;* \(#,##0\);_(&quot;$&quot;* &quot;-&quot;_);_(@_)">
                  <c:v>327.5037663</c:v>
                </c:pt>
                <c:pt idx="188" formatCode="_(&quot;$&quot;* #,##0_);_(&quot;$&quot;* \(#,##0\);_(&quot;$&quot;* &quot;-&quot;_);_(@_)">
                  <c:v>327.5037663</c:v>
                </c:pt>
                <c:pt idx="189" formatCode="_(&quot;$&quot;* #,##0_);_(&quot;$&quot;* \(#,##0\);_(&quot;$&quot;* &quot;-&quot;_);_(@_)">
                  <c:v>327.5037663</c:v>
                </c:pt>
                <c:pt idx="190" formatCode="_(&quot;$&quot;* #,##0_);_(&quot;$&quot;* \(#,##0\);_(&quot;$&quot;* &quot;-&quot;_);_(@_)">
                  <c:v>327.5037663</c:v>
                </c:pt>
                <c:pt idx="191" formatCode="_(&quot;$&quot;* #,##0_);_(&quot;$&quot;* \(#,##0\);_(&quot;$&quot;* &quot;-&quot;_);_(@_)">
                  <c:v>327.5037663</c:v>
                </c:pt>
                <c:pt idx="192" formatCode="_(&quot;$&quot;* #,##0_);_(&quot;$&quot;* \(#,##0\);_(&quot;$&quot;* &quot;-&quot;_);_(@_)">
                  <c:v>327.5037663</c:v>
                </c:pt>
                <c:pt idx="193" formatCode="_(&quot;$&quot;* #,##0_);_(&quot;$&quot;* \(#,##0\);_(&quot;$&quot;* &quot;-&quot;_);_(@_)">
                  <c:v>327.5037663</c:v>
                </c:pt>
                <c:pt idx="194" formatCode="_(&quot;$&quot;* #,##0_);_(&quot;$&quot;* \(#,##0\);_(&quot;$&quot;* &quot;-&quot;_);_(@_)">
                  <c:v>327.5037663</c:v>
                </c:pt>
                <c:pt idx="195" formatCode="_(&quot;$&quot;* #,##0_);_(&quot;$&quot;* \(#,##0\);_(&quot;$&quot;* &quot;-&quot;_);_(@_)">
                  <c:v>327.5037663</c:v>
                </c:pt>
                <c:pt idx="196" formatCode="_(&quot;$&quot;* #,##0_);_(&quot;$&quot;* \(#,##0\);_(&quot;$&quot;* &quot;-&quot;_);_(@_)">
                  <c:v>327.5037663</c:v>
                </c:pt>
                <c:pt idx="197" formatCode="_(&quot;$&quot;* #,##0_);_(&quot;$&quot;* \(#,##0\);_(&quot;$&quot;* &quot;-&quot;_);_(@_)">
                  <c:v>327.5037663</c:v>
                </c:pt>
                <c:pt idx="198" formatCode="_(&quot;$&quot;* #,##0_);_(&quot;$&quot;* \(#,##0\);_(&quot;$&quot;* &quot;-&quot;_);_(@_)">
                  <c:v>327.5037663</c:v>
                </c:pt>
                <c:pt idx="199" formatCode="_(&quot;$&quot;* #,##0_);_(&quot;$&quot;* \(#,##0\);_(&quot;$&quot;* &quot;-&quot;_);_(@_)">
                  <c:v>327.5037663</c:v>
                </c:pt>
                <c:pt idx="200" formatCode="_(&quot;$&quot;* #,##0_);_(&quot;$&quot;* \(#,##0\);_(&quot;$&quot;* &quot;-&quot;_);_(@_)">
                  <c:v>327.5037663</c:v>
                </c:pt>
                <c:pt idx="201" formatCode="_(&quot;$&quot;* #,##0_);_(&quot;$&quot;* \(#,##0\);_(&quot;$&quot;* &quot;-&quot;_);_(@_)">
                  <c:v>327.5037663</c:v>
                </c:pt>
                <c:pt idx="202" formatCode="_(&quot;$&quot;* #,##0_);_(&quot;$&quot;* \(#,##0\);_(&quot;$&quot;* &quot;-&quot;_);_(@_)">
                  <c:v>327.5037663</c:v>
                </c:pt>
                <c:pt idx="203" formatCode="_(&quot;$&quot;* #,##0_);_(&quot;$&quot;* \(#,##0\);_(&quot;$&quot;* &quot;-&quot;_);_(@_)">
                  <c:v>327.5037663</c:v>
                </c:pt>
                <c:pt idx="204" formatCode="_(&quot;$&quot;* #,##0_);_(&quot;$&quot;* \(#,##0\);_(&quot;$&quot;* &quot;-&quot;_);_(@_)">
                  <c:v>327.5037663</c:v>
                </c:pt>
                <c:pt idx="205" formatCode="_(&quot;$&quot;* #,##0_);_(&quot;$&quot;* \(#,##0\);_(&quot;$&quot;* &quot;-&quot;_);_(@_)">
                  <c:v>327.5037663</c:v>
                </c:pt>
                <c:pt idx="206" formatCode="_(&quot;$&quot;* #,##0_);_(&quot;$&quot;* \(#,##0\);_(&quot;$&quot;* &quot;-&quot;_);_(@_)">
                  <c:v>327.5037663</c:v>
                </c:pt>
                <c:pt idx="207" formatCode="_(&quot;$&quot;* #,##0_);_(&quot;$&quot;* \(#,##0\);_(&quot;$&quot;* &quot;-&quot;_);_(@_)">
                  <c:v>327.5037663</c:v>
                </c:pt>
                <c:pt idx="208" formatCode="_(&quot;$&quot;* #,##0_);_(&quot;$&quot;* \(#,##0\);_(&quot;$&quot;* &quot;-&quot;_);_(@_)">
                  <c:v>327.5037663</c:v>
                </c:pt>
                <c:pt idx="209" formatCode="_(&quot;$&quot;* #,##0_);_(&quot;$&quot;* \(#,##0\);_(&quot;$&quot;* &quot;-&quot;_);_(@_)">
                  <c:v>327.5037663</c:v>
                </c:pt>
                <c:pt idx="210" formatCode="_(&quot;$&quot;* #,##0_);_(&quot;$&quot;* \(#,##0\);_(&quot;$&quot;* &quot;-&quot;_);_(@_)">
                  <c:v>327.5037663</c:v>
                </c:pt>
                <c:pt idx="211" formatCode="_(&quot;$&quot;* #,##0_);_(&quot;$&quot;* \(#,##0\);_(&quot;$&quot;* &quot;-&quot;_);_(@_)">
                  <c:v>327.5037663</c:v>
                </c:pt>
                <c:pt idx="212" formatCode="_(&quot;$&quot;* #,##0_);_(&quot;$&quot;* \(#,##0\);_(&quot;$&quot;* &quot;-&quot;_);_(@_)">
                  <c:v>327.5037663</c:v>
                </c:pt>
                <c:pt idx="213" formatCode="_(&quot;$&quot;* #,##0_);_(&quot;$&quot;* \(#,##0\);_(&quot;$&quot;* &quot;-&quot;_);_(@_)">
                  <c:v>327.5037663</c:v>
                </c:pt>
                <c:pt idx="214" formatCode="_(&quot;$&quot;* #,##0_);_(&quot;$&quot;* \(#,##0\);_(&quot;$&quot;* &quot;-&quot;_);_(@_)">
                  <c:v>327.5037663</c:v>
                </c:pt>
                <c:pt idx="215" formatCode="_(&quot;$&quot;* #,##0_);_(&quot;$&quot;* \(#,##0\);_(&quot;$&quot;* &quot;-&quot;_);_(@_)">
                  <c:v>327.5037663</c:v>
                </c:pt>
                <c:pt idx="216" formatCode="_(&quot;$&quot;* #,##0_);_(&quot;$&quot;* \(#,##0\);_(&quot;$&quot;* &quot;-&quot;_);_(@_)">
                  <c:v>327.5037663</c:v>
                </c:pt>
                <c:pt idx="217" formatCode="_(&quot;$&quot;* #,##0_);_(&quot;$&quot;* \(#,##0\);_(&quot;$&quot;* &quot;-&quot;_);_(@_)">
                  <c:v>327.5037663</c:v>
                </c:pt>
                <c:pt idx="218" formatCode="_(&quot;$&quot;* #,##0_);_(&quot;$&quot;* \(#,##0\);_(&quot;$&quot;* &quot;-&quot;_);_(@_)">
                  <c:v>327.5037663</c:v>
                </c:pt>
                <c:pt idx="219" formatCode="_(&quot;$&quot;* #,##0_);_(&quot;$&quot;* \(#,##0\);_(&quot;$&quot;* &quot;-&quot;_);_(@_)">
                  <c:v>327.5037663</c:v>
                </c:pt>
                <c:pt idx="220" formatCode="_(&quot;$&quot;* #,##0_);_(&quot;$&quot;* \(#,##0\);_(&quot;$&quot;* &quot;-&quot;_);_(@_)">
                  <c:v>327.5037663</c:v>
                </c:pt>
                <c:pt idx="221" formatCode="_(&quot;$&quot;* #,##0_);_(&quot;$&quot;* \(#,##0\);_(&quot;$&quot;* &quot;-&quot;_);_(@_)">
                  <c:v>327.5037663</c:v>
                </c:pt>
                <c:pt idx="222" formatCode="_(&quot;$&quot;* #,##0_);_(&quot;$&quot;* \(#,##0\);_(&quot;$&quot;* &quot;-&quot;_);_(@_)">
                  <c:v>327.5037663</c:v>
                </c:pt>
                <c:pt idx="223" formatCode="_(&quot;$&quot;* #,##0_);_(&quot;$&quot;* \(#,##0\);_(&quot;$&quot;* &quot;-&quot;_);_(@_)">
                  <c:v>327.5037663</c:v>
                </c:pt>
                <c:pt idx="224" formatCode="_(&quot;$&quot;* #,##0_);_(&quot;$&quot;* \(#,##0\);_(&quot;$&quot;* &quot;-&quot;_);_(@_)">
                  <c:v>327.5037663</c:v>
                </c:pt>
                <c:pt idx="225" formatCode="_(&quot;$&quot;* #,##0_);_(&quot;$&quot;* \(#,##0\);_(&quot;$&quot;* &quot;-&quot;_);_(@_)">
                  <c:v>327.5037663</c:v>
                </c:pt>
                <c:pt idx="226" formatCode="_(&quot;$&quot;* #,##0_);_(&quot;$&quot;* \(#,##0\);_(&quot;$&quot;* &quot;-&quot;_);_(@_)">
                  <c:v>327.5037663</c:v>
                </c:pt>
                <c:pt idx="227" formatCode="_(&quot;$&quot;* #,##0_);_(&quot;$&quot;* \(#,##0\);_(&quot;$&quot;* &quot;-&quot;_);_(@_)">
                  <c:v>327.5037663</c:v>
                </c:pt>
                <c:pt idx="228" formatCode="_(&quot;$&quot;* #,##0_);_(&quot;$&quot;* \(#,##0\);_(&quot;$&quot;* &quot;-&quot;_);_(@_)">
                  <c:v>327.5037663</c:v>
                </c:pt>
                <c:pt idx="229" formatCode="_(&quot;$&quot;* #,##0_);_(&quot;$&quot;* \(#,##0\);_(&quot;$&quot;* &quot;-&quot;_);_(@_)">
                  <c:v>327.5037663</c:v>
                </c:pt>
                <c:pt idx="230" formatCode="_(&quot;$&quot;* #,##0_);_(&quot;$&quot;* \(#,##0\);_(&quot;$&quot;* &quot;-&quot;_);_(@_)">
                  <c:v>327.5037663</c:v>
                </c:pt>
                <c:pt idx="231" formatCode="_(&quot;$&quot;* #,##0_);_(&quot;$&quot;* \(#,##0\);_(&quot;$&quot;* &quot;-&quot;_);_(@_)">
                  <c:v>327.5037663</c:v>
                </c:pt>
                <c:pt idx="232" formatCode="_(&quot;$&quot;* #,##0_);_(&quot;$&quot;* \(#,##0\);_(&quot;$&quot;* &quot;-&quot;_);_(@_)">
                  <c:v>327.5037663</c:v>
                </c:pt>
                <c:pt idx="233" formatCode="_(&quot;$&quot;* #,##0_);_(&quot;$&quot;* \(#,##0\);_(&quot;$&quot;* &quot;-&quot;_);_(@_)">
                  <c:v>327.5037663</c:v>
                </c:pt>
                <c:pt idx="234" formatCode="_(&quot;$&quot;* #,##0_);_(&quot;$&quot;* \(#,##0\);_(&quot;$&quot;* &quot;-&quot;_);_(@_)">
                  <c:v>327.5037663</c:v>
                </c:pt>
                <c:pt idx="235" formatCode="_(&quot;$&quot;* #,##0_);_(&quot;$&quot;* \(#,##0\);_(&quot;$&quot;* &quot;-&quot;_);_(@_)">
                  <c:v>327.5037663</c:v>
                </c:pt>
                <c:pt idx="236" formatCode="_(&quot;$&quot;* #,##0_);_(&quot;$&quot;* \(#,##0\);_(&quot;$&quot;* &quot;-&quot;_);_(@_)">
                  <c:v>327.5037663</c:v>
                </c:pt>
                <c:pt idx="237" formatCode="_(&quot;$&quot;* #,##0_);_(&quot;$&quot;* \(#,##0\);_(&quot;$&quot;* &quot;-&quot;_);_(@_)">
                  <c:v>327.5037663</c:v>
                </c:pt>
                <c:pt idx="238" formatCode="_(&quot;$&quot;* #,##0_);_(&quot;$&quot;* \(#,##0\);_(&quot;$&quot;* &quot;-&quot;_);_(@_)">
                  <c:v>327.5037663</c:v>
                </c:pt>
                <c:pt idx="239" formatCode="_(&quot;$&quot;* #,##0_);_(&quot;$&quot;* \(#,##0\);_(&quot;$&quot;* &quot;-&quot;_);_(@_)">
                  <c:v>327.5037663</c:v>
                </c:pt>
                <c:pt idx="240" formatCode="_(&quot;$&quot;* #,##0_);_(&quot;$&quot;* \(#,##0\);_(&quot;$&quot;* &quot;-&quot;_);_(@_)">
                  <c:v>327.5037663</c:v>
                </c:pt>
                <c:pt idx="241" formatCode="_(&quot;$&quot;* #,##0_);_(&quot;$&quot;* \(#,##0\);_(&quot;$&quot;* &quot;-&quot;_);_(@_)">
                  <c:v>327.5037663</c:v>
                </c:pt>
                <c:pt idx="242" formatCode="_(&quot;$&quot;* #,##0_);_(&quot;$&quot;* \(#,##0\);_(&quot;$&quot;* &quot;-&quot;_);_(@_)">
                  <c:v>327.5037663</c:v>
                </c:pt>
                <c:pt idx="243" formatCode="_(&quot;$&quot;* #,##0_);_(&quot;$&quot;* \(#,##0\);_(&quot;$&quot;* &quot;-&quot;_);_(@_)">
                  <c:v>327.5037663</c:v>
                </c:pt>
                <c:pt idx="244" formatCode="_(&quot;$&quot;* #,##0_);_(&quot;$&quot;* \(#,##0\);_(&quot;$&quot;* &quot;-&quot;_);_(@_)">
                  <c:v>327.5037663</c:v>
                </c:pt>
                <c:pt idx="245" formatCode="_(&quot;$&quot;* #,##0_);_(&quot;$&quot;* \(#,##0\);_(&quot;$&quot;* &quot;-&quot;_);_(@_)">
                  <c:v>327.5037663</c:v>
                </c:pt>
                <c:pt idx="246" formatCode="_(&quot;$&quot;* #,##0_);_(&quot;$&quot;* \(#,##0\);_(&quot;$&quot;* &quot;-&quot;_);_(@_)">
                  <c:v>327.5037663</c:v>
                </c:pt>
                <c:pt idx="247" formatCode="_(&quot;$&quot;* #,##0_);_(&quot;$&quot;* \(#,##0\);_(&quot;$&quot;* &quot;-&quot;_);_(@_)">
                  <c:v>327.5037663</c:v>
                </c:pt>
                <c:pt idx="248" formatCode="_(&quot;$&quot;* #,##0_);_(&quot;$&quot;* \(#,##0\);_(&quot;$&quot;* &quot;-&quot;_);_(@_)">
                  <c:v>327.5037663</c:v>
                </c:pt>
                <c:pt idx="249" formatCode="_(&quot;$&quot;* #,##0_);_(&quot;$&quot;* \(#,##0\);_(&quot;$&quot;* &quot;-&quot;_);_(@_)">
                  <c:v>327.5037663</c:v>
                </c:pt>
                <c:pt idx="250" formatCode="_(&quot;$&quot;* #,##0_);_(&quot;$&quot;* \(#,##0\);_(&quot;$&quot;* &quot;-&quot;_);_(@_)">
                  <c:v>327.5037663</c:v>
                </c:pt>
                <c:pt idx="251" formatCode="_(&quot;$&quot;* #,##0_);_(&quot;$&quot;* \(#,##0\);_(&quot;$&quot;* &quot;-&quot;_);_(@_)">
                  <c:v>327.5037663</c:v>
                </c:pt>
                <c:pt idx="252" formatCode="_(&quot;$&quot;* #,##0_);_(&quot;$&quot;* \(#,##0\);_(&quot;$&quot;* &quot;-&quot;_);_(@_)">
                  <c:v>327.5037663</c:v>
                </c:pt>
                <c:pt idx="253" formatCode="_(&quot;$&quot;* #,##0_);_(&quot;$&quot;* \(#,##0\);_(&quot;$&quot;* &quot;-&quot;_);_(@_)">
                  <c:v>327.5037663</c:v>
                </c:pt>
                <c:pt idx="254" formatCode="_(&quot;$&quot;* #,##0_);_(&quot;$&quot;* \(#,##0\);_(&quot;$&quot;* &quot;-&quot;_);_(@_)">
                  <c:v>327.5037663</c:v>
                </c:pt>
                <c:pt idx="255" formatCode="_(&quot;$&quot;* #,##0_);_(&quot;$&quot;* \(#,##0\);_(&quot;$&quot;* &quot;-&quot;_);_(@_)">
                  <c:v>327.5037663</c:v>
                </c:pt>
                <c:pt idx="256" formatCode="_(&quot;$&quot;* #,##0_);_(&quot;$&quot;* \(#,##0\);_(&quot;$&quot;* &quot;-&quot;_);_(@_)">
                  <c:v>327.5037663</c:v>
                </c:pt>
                <c:pt idx="257" formatCode="_(&quot;$&quot;* #,##0_);_(&quot;$&quot;* \(#,##0\);_(&quot;$&quot;* &quot;-&quot;_);_(@_)">
                  <c:v>327.5037663</c:v>
                </c:pt>
                <c:pt idx="258" formatCode="_(&quot;$&quot;* #,##0_);_(&quot;$&quot;* \(#,##0\);_(&quot;$&quot;* &quot;-&quot;_);_(@_)">
                  <c:v>327.5037663</c:v>
                </c:pt>
                <c:pt idx="259" formatCode="_(&quot;$&quot;* #,##0_);_(&quot;$&quot;* \(#,##0\);_(&quot;$&quot;* &quot;-&quot;_);_(@_)">
                  <c:v>327.5037663</c:v>
                </c:pt>
                <c:pt idx="260" formatCode="_(&quot;$&quot;* #,##0_);_(&quot;$&quot;* \(#,##0\);_(&quot;$&quot;* &quot;-&quot;_);_(@_)">
                  <c:v>327.5037663</c:v>
                </c:pt>
                <c:pt idx="261" formatCode="_(&quot;$&quot;* #,##0_);_(&quot;$&quot;* \(#,##0\);_(&quot;$&quot;* &quot;-&quot;_);_(@_)">
                  <c:v>327.5037663</c:v>
                </c:pt>
                <c:pt idx="262" formatCode="_(&quot;$&quot;* #,##0_);_(&quot;$&quot;* \(#,##0\);_(&quot;$&quot;* &quot;-&quot;_);_(@_)">
                  <c:v>327.5037663</c:v>
                </c:pt>
                <c:pt idx="263" formatCode="_(&quot;$&quot;* #,##0_);_(&quot;$&quot;* \(#,##0\);_(&quot;$&quot;* &quot;-&quot;_);_(@_)">
                  <c:v>327.5037663</c:v>
                </c:pt>
                <c:pt idx="264" formatCode="_(&quot;$&quot;* #,##0_);_(&quot;$&quot;* \(#,##0\);_(&quot;$&quot;* &quot;-&quot;_);_(@_)">
                  <c:v>327.5037663</c:v>
                </c:pt>
                <c:pt idx="265" formatCode="_(&quot;$&quot;* #,##0_);_(&quot;$&quot;* \(#,##0\);_(&quot;$&quot;* &quot;-&quot;_);_(@_)">
                  <c:v>327.5037663</c:v>
                </c:pt>
                <c:pt idx="266" formatCode="_(&quot;$&quot;* #,##0_);_(&quot;$&quot;* \(#,##0\);_(&quot;$&quot;* &quot;-&quot;_);_(@_)">
                  <c:v>327.5037663</c:v>
                </c:pt>
                <c:pt idx="267" formatCode="_(&quot;$&quot;* #,##0_);_(&quot;$&quot;* \(#,##0\);_(&quot;$&quot;* &quot;-&quot;_);_(@_)">
                  <c:v>327.5037663</c:v>
                </c:pt>
                <c:pt idx="268" formatCode="_(&quot;$&quot;* #,##0_);_(&quot;$&quot;* \(#,##0\);_(&quot;$&quot;* &quot;-&quot;_);_(@_)">
                  <c:v>327.5037663</c:v>
                </c:pt>
                <c:pt idx="269" formatCode="_(&quot;$&quot;* #,##0_);_(&quot;$&quot;* \(#,##0\);_(&quot;$&quot;* &quot;-&quot;_);_(@_)">
                  <c:v>327.5037663</c:v>
                </c:pt>
                <c:pt idx="270" formatCode="_(&quot;$&quot;* #,##0_);_(&quot;$&quot;* \(#,##0\);_(&quot;$&quot;* &quot;-&quot;_);_(@_)">
                  <c:v>327.5037663</c:v>
                </c:pt>
                <c:pt idx="271" formatCode="_(&quot;$&quot;* #,##0_);_(&quot;$&quot;* \(#,##0\);_(&quot;$&quot;* &quot;-&quot;_);_(@_)">
                  <c:v>327.5037663</c:v>
                </c:pt>
                <c:pt idx="272" formatCode="_(&quot;$&quot;* #,##0_);_(&quot;$&quot;* \(#,##0\);_(&quot;$&quot;* &quot;-&quot;_);_(@_)">
                  <c:v>327.5037663</c:v>
                </c:pt>
                <c:pt idx="273" formatCode="_(&quot;$&quot;* #,##0_);_(&quot;$&quot;* \(#,##0\);_(&quot;$&quot;* &quot;-&quot;_);_(@_)">
                  <c:v>327.5037663</c:v>
                </c:pt>
                <c:pt idx="274" formatCode="_(&quot;$&quot;* #,##0_);_(&quot;$&quot;* \(#,##0\);_(&quot;$&quot;* &quot;-&quot;_);_(@_)">
                  <c:v>327.5037663</c:v>
                </c:pt>
                <c:pt idx="275" formatCode="_(&quot;$&quot;* #,##0_);_(&quot;$&quot;* \(#,##0\);_(&quot;$&quot;* &quot;-&quot;_);_(@_)">
                  <c:v>327.5037663</c:v>
                </c:pt>
                <c:pt idx="276" formatCode="_(&quot;$&quot;* #,##0_);_(&quot;$&quot;* \(#,##0\);_(&quot;$&quot;* &quot;-&quot;_);_(@_)">
                  <c:v>327.5037663</c:v>
                </c:pt>
                <c:pt idx="277" formatCode="_(&quot;$&quot;* #,##0_);_(&quot;$&quot;* \(#,##0\);_(&quot;$&quot;* &quot;-&quot;_);_(@_)">
                  <c:v>327.5037663</c:v>
                </c:pt>
                <c:pt idx="278" formatCode="_(&quot;$&quot;* #,##0_);_(&quot;$&quot;* \(#,##0\);_(&quot;$&quot;* &quot;-&quot;_);_(@_)">
                  <c:v>327.5037663</c:v>
                </c:pt>
                <c:pt idx="279" formatCode="_(&quot;$&quot;* #,##0_);_(&quot;$&quot;* \(#,##0\);_(&quot;$&quot;* &quot;-&quot;_);_(@_)">
                  <c:v>327.5037663</c:v>
                </c:pt>
                <c:pt idx="280" formatCode="_(&quot;$&quot;* #,##0_);_(&quot;$&quot;* \(#,##0\);_(&quot;$&quot;* &quot;-&quot;_);_(@_)">
                  <c:v>327.5037663</c:v>
                </c:pt>
                <c:pt idx="281" formatCode="_(&quot;$&quot;* #,##0_);_(&quot;$&quot;* \(#,##0\);_(&quot;$&quot;* &quot;-&quot;_);_(@_)">
                  <c:v>327.5037663</c:v>
                </c:pt>
                <c:pt idx="282" formatCode="_(&quot;$&quot;* #,##0_);_(&quot;$&quot;* \(#,##0\);_(&quot;$&quot;* &quot;-&quot;_);_(@_)">
                  <c:v>327.5037663</c:v>
                </c:pt>
                <c:pt idx="283" formatCode="_(&quot;$&quot;* #,##0_);_(&quot;$&quot;* \(#,##0\);_(&quot;$&quot;* &quot;-&quot;_);_(@_)">
                  <c:v>327.5037663</c:v>
                </c:pt>
                <c:pt idx="284" formatCode="_(&quot;$&quot;* #,##0_);_(&quot;$&quot;* \(#,##0\);_(&quot;$&quot;* &quot;-&quot;_);_(@_)">
                  <c:v>327.5037663</c:v>
                </c:pt>
                <c:pt idx="285" formatCode="_(&quot;$&quot;* #,##0_);_(&quot;$&quot;* \(#,##0\);_(&quot;$&quot;* &quot;-&quot;_);_(@_)">
                  <c:v>327.5037663</c:v>
                </c:pt>
                <c:pt idx="286" formatCode="_(&quot;$&quot;* #,##0_);_(&quot;$&quot;* \(#,##0\);_(&quot;$&quot;* &quot;-&quot;_);_(@_)">
                  <c:v>327.5037663</c:v>
                </c:pt>
                <c:pt idx="287" formatCode="_(&quot;$&quot;* #,##0_);_(&quot;$&quot;* \(#,##0\);_(&quot;$&quot;* &quot;-&quot;_);_(@_)">
                  <c:v>327.5037663</c:v>
                </c:pt>
                <c:pt idx="288" formatCode="_(&quot;$&quot;* #,##0_);_(&quot;$&quot;* \(#,##0\);_(&quot;$&quot;* &quot;-&quot;_);_(@_)">
                  <c:v>327.5037663</c:v>
                </c:pt>
                <c:pt idx="289" formatCode="_(&quot;$&quot;* #,##0_);_(&quot;$&quot;* \(#,##0\);_(&quot;$&quot;* &quot;-&quot;_);_(@_)">
                  <c:v>327.5037663</c:v>
                </c:pt>
                <c:pt idx="290" formatCode="_(&quot;$&quot;* #,##0_);_(&quot;$&quot;* \(#,##0\);_(&quot;$&quot;* &quot;-&quot;_);_(@_)">
                  <c:v>327.5037663</c:v>
                </c:pt>
                <c:pt idx="291" formatCode="_(&quot;$&quot;* #,##0_);_(&quot;$&quot;* \(#,##0\);_(&quot;$&quot;* &quot;-&quot;_);_(@_)">
                  <c:v>327.5037663</c:v>
                </c:pt>
                <c:pt idx="292" formatCode="_(&quot;$&quot;* #,##0_);_(&quot;$&quot;* \(#,##0\);_(&quot;$&quot;* &quot;-&quot;_);_(@_)">
                  <c:v>327.5037663</c:v>
                </c:pt>
                <c:pt idx="293" formatCode="_(&quot;$&quot;* #,##0_);_(&quot;$&quot;* \(#,##0\);_(&quot;$&quot;* &quot;-&quot;_);_(@_)">
                  <c:v>327.5037663</c:v>
                </c:pt>
                <c:pt idx="294" formatCode="_(&quot;$&quot;* #,##0_);_(&quot;$&quot;* \(#,##0\);_(&quot;$&quot;* &quot;-&quot;_);_(@_)">
                  <c:v>327.5037663</c:v>
                </c:pt>
                <c:pt idx="295" formatCode="_(&quot;$&quot;* #,##0_);_(&quot;$&quot;* \(#,##0\);_(&quot;$&quot;* &quot;-&quot;_);_(@_)">
                  <c:v>327.5037663</c:v>
                </c:pt>
                <c:pt idx="296" formatCode="_(&quot;$&quot;* #,##0_);_(&quot;$&quot;* \(#,##0\);_(&quot;$&quot;* &quot;-&quot;_);_(@_)">
                  <c:v>327.5037663</c:v>
                </c:pt>
                <c:pt idx="297" formatCode="_(&quot;$&quot;* #,##0_);_(&quot;$&quot;* \(#,##0\);_(&quot;$&quot;* &quot;-&quot;_);_(@_)">
                  <c:v>327.5037663</c:v>
                </c:pt>
                <c:pt idx="298" formatCode="_(&quot;$&quot;* #,##0_);_(&quot;$&quot;* \(#,##0\);_(&quot;$&quot;* &quot;-&quot;_);_(@_)">
                  <c:v>327.5037663</c:v>
                </c:pt>
                <c:pt idx="299" formatCode="_(&quot;$&quot;* #,##0_);_(&quot;$&quot;* \(#,##0\);_(&quot;$&quot;* &quot;-&quot;_);_(@_)">
                  <c:v>327.5037663</c:v>
                </c:pt>
                <c:pt idx="300" formatCode="_(&quot;$&quot;* #,##0_);_(&quot;$&quot;* \(#,##0\);_(&quot;$&quot;* &quot;-&quot;_);_(@_)">
                  <c:v>327.5037663</c:v>
                </c:pt>
                <c:pt idx="301" formatCode="_(&quot;$&quot;* #,##0_);_(&quot;$&quot;* \(#,##0\);_(&quot;$&quot;* &quot;-&quot;_);_(@_)">
                  <c:v>327.5037663</c:v>
                </c:pt>
                <c:pt idx="302" formatCode="_(&quot;$&quot;* #,##0_);_(&quot;$&quot;* \(#,##0\);_(&quot;$&quot;* &quot;-&quot;_);_(@_)">
                  <c:v>327.5037663</c:v>
                </c:pt>
                <c:pt idx="303" formatCode="_(&quot;$&quot;* #,##0_);_(&quot;$&quot;* \(#,##0\);_(&quot;$&quot;* &quot;-&quot;_);_(@_)">
                  <c:v>327.5037663</c:v>
                </c:pt>
                <c:pt idx="304" formatCode="_(&quot;$&quot;* #,##0_);_(&quot;$&quot;* \(#,##0\);_(&quot;$&quot;* &quot;-&quot;_);_(@_)">
                  <c:v>327.5037663</c:v>
                </c:pt>
                <c:pt idx="305" formatCode="_(&quot;$&quot;* #,##0_);_(&quot;$&quot;* \(#,##0\);_(&quot;$&quot;* &quot;-&quot;_);_(@_)">
                  <c:v>327.5037663</c:v>
                </c:pt>
                <c:pt idx="306" formatCode="_(&quot;$&quot;* #,##0_);_(&quot;$&quot;* \(#,##0\);_(&quot;$&quot;* &quot;-&quot;_);_(@_)">
                  <c:v>327.5037663</c:v>
                </c:pt>
                <c:pt idx="307" formatCode="_(&quot;$&quot;* #,##0_);_(&quot;$&quot;* \(#,##0\);_(&quot;$&quot;* &quot;-&quot;_);_(@_)">
                  <c:v>327.5037663</c:v>
                </c:pt>
                <c:pt idx="308" formatCode="_(&quot;$&quot;* #,##0_);_(&quot;$&quot;* \(#,##0\);_(&quot;$&quot;* &quot;-&quot;_);_(@_)">
                  <c:v>327.5037663</c:v>
                </c:pt>
                <c:pt idx="309" formatCode="_(&quot;$&quot;* #,##0_);_(&quot;$&quot;* \(#,##0\);_(&quot;$&quot;* &quot;-&quot;_);_(@_)">
                  <c:v>327.5037663</c:v>
                </c:pt>
                <c:pt idx="310" formatCode="_(&quot;$&quot;* #,##0_);_(&quot;$&quot;* \(#,##0\);_(&quot;$&quot;* &quot;-&quot;_);_(@_)">
                  <c:v>327.5037663</c:v>
                </c:pt>
                <c:pt idx="311" formatCode="_(&quot;$&quot;* #,##0_);_(&quot;$&quot;* \(#,##0\);_(&quot;$&quot;* &quot;-&quot;_);_(@_)">
                  <c:v>327.5037663</c:v>
                </c:pt>
                <c:pt idx="312" formatCode="_(&quot;$&quot;* #,##0_);_(&quot;$&quot;* \(#,##0\);_(&quot;$&quot;* &quot;-&quot;_);_(@_)">
                  <c:v>327.5037663</c:v>
                </c:pt>
                <c:pt idx="313" formatCode="_(&quot;$&quot;* #,##0_);_(&quot;$&quot;* \(#,##0\);_(&quot;$&quot;* &quot;-&quot;_);_(@_)">
                  <c:v>327.5037663</c:v>
                </c:pt>
                <c:pt idx="314" formatCode="_(&quot;$&quot;* #,##0_);_(&quot;$&quot;* \(#,##0\);_(&quot;$&quot;* &quot;-&quot;_);_(@_)">
                  <c:v>327.5037663</c:v>
                </c:pt>
                <c:pt idx="315" formatCode="_(&quot;$&quot;* #,##0_);_(&quot;$&quot;* \(#,##0\);_(&quot;$&quot;* &quot;-&quot;_);_(@_)">
                  <c:v>327.5037663</c:v>
                </c:pt>
                <c:pt idx="316" formatCode="_(&quot;$&quot;* #,##0_);_(&quot;$&quot;* \(#,##0\);_(&quot;$&quot;* &quot;-&quot;_);_(@_)">
                  <c:v>327.5037663</c:v>
                </c:pt>
                <c:pt idx="317" formatCode="_(&quot;$&quot;* #,##0_);_(&quot;$&quot;* \(#,##0\);_(&quot;$&quot;* &quot;-&quot;_);_(@_)">
                  <c:v>327.5037663</c:v>
                </c:pt>
                <c:pt idx="318" formatCode="_(&quot;$&quot;* #,##0_);_(&quot;$&quot;* \(#,##0\);_(&quot;$&quot;* &quot;-&quot;_);_(@_)">
                  <c:v>327.5037663</c:v>
                </c:pt>
                <c:pt idx="319" formatCode="_(&quot;$&quot;* #,##0_);_(&quot;$&quot;* \(#,##0\);_(&quot;$&quot;* &quot;-&quot;_);_(@_)">
                  <c:v>327.5037663</c:v>
                </c:pt>
                <c:pt idx="320" formatCode="_(&quot;$&quot;* #,##0_);_(&quot;$&quot;* \(#,##0\);_(&quot;$&quot;* &quot;-&quot;_);_(@_)">
                  <c:v>327.5037663</c:v>
                </c:pt>
                <c:pt idx="321" formatCode="_(&quot;$&quot;* #,##0_);_(&quot;$&quot;* \(#,##0\);_(&quot;$&quot;* &quot;-&quot;_);_(@_)">
                  <c:v>327.5037663</c:v>
                </c:pt>
                <c:pt idx="322" formatCode="_(&quot;$&quot;* #,##0_);_(&quot;$&quot;* \(#,##0\);_(&quot;$&quot;* &quot;-&quot;_);_(@_)">
                  <c:v>327.5037663</c:v>
                </c:pt>
                <c:pt idx="323" formatCode="_(&quot;$&quot;* #,##0_);_(&quot;$&quot;* \(#,##0\);_(&quot;$&quot;* &quot;-&quot;_);_(@_)">
                  <c:v>327.5037663</c:v>
                </c:pt>
                <c:pt idx="324" formatCode="_(&quot;$&quot;* #,##0_);_(&quot;$&quot;* \(#,##0\);_(&quot;$&quot;* &quot;-&quot;_);_(@_)">
                  <c:v>327.5037663</c:v>
                </c:pt>
                <c:pt idx="325" formatCode="_(&quot;$&quot;* #,##0_);_(&quot;$&quot;* \(#,##0\);_(&quot;$&quot;* &quot;-&quot;_);_(@_)">
                  <c:v>327.5037663</c:v>
                </c:pt>
                <c:pt idx="326" formatCode="_(&quot;$&quot;* #,##0_);_(&quot;$&quot;* \(#,##0\);_(&quot;$&quot;* &quot;-&quot;_);_(@_)">
                  <c:v>327.5037663</c:v>
                </c:pt>
                <c:pt idx="327" formatCode="_(&quot;$&quot;* #,##0_);_(&quot;$&quot;* \(#,##0\);_(&quot;$&quot;* &quot;-&quot;_);_(@_)">
                  <c:v>327.5037663</c:v>
                </c:pt>
                <c:pt idx="328" formatCode="_(&quot;$&quot;* #,##0_);_(&quot;$&quot;* \(#,##0\);_(&quot;$&quot;* &quot;-&quot;_);_(@_)">
                  <c:v>327.5037663</c:v>
                </c:pt>
                <c:pt idx="329" formatCode="_(&quot;$&quot;* #,##0_);_(&quot;$&quot;* \(#,##0\);_(&quot;$&quot;* &quot;-&quot;_);_(@_)">
                  <c:v>327.5037663</c:v>
                </c:pt>
                <c:pt idx="330" formatCode="_(&quot;$&quot;* #,##0_);_(&quot;$&quot;* \(#,##0\);_(&quot;$&quot;* &quot;-&quot;_);_(@_)">
                  <c:v>327.5037663</c:v>
                </c:pt>
                <c:pt idx="331" formatCode="_(&quot;$&quot;* #,##0_);_(&quot;$&quot;* \(#,##0\);_(&quot;$&quot;* &quot;-&quot;_);_(@_)">
                  <c:v>327.5037663</c:v>
                </c:pt>
                <c:pt idx="332" formatCode="_(&quot;$&quot;* #,##0_);_(&quot;$&quot;* \(#,##0\);_(&quot;$&quot;* &quot;-&quot;_);_(@_)">
                  <c:v>327.5037663</c:v>
                </c:pt>
                <c:pt idx="333" formatCode="_(&quot;$&quot;* #,##0_);_(&quot;$&quot;* \(#,##0\);_(&quot;$&quot;* &quot;-&quot;_);_(@_)">
                  <c:v>327.5037663</c:v>
                </c:pt>
                <c:pt idx="334" formatCode="_(&quot;$&quot;* #,##0_);_(&quot;$&quot;* \(#,##0\);_(&quot;$&quot;* &quot;-&quot;_);_(@_)">
                  <c:v>327.5037663</c:v>
                </c:pt>
                <c:pt idx="335" formatCode="_(&quot;$&quot;* #,##0_);_(&quot;$&quot;* \(#,##0\);_(&quot;$&quot;* &quot;-&quot;_);_(@_)">
                  <c:v>327.5037663</c:v>
                </c:pt>
                <c:pt idx="336" formatCode="_(&quot;$&quot;* #,##0_);_(&quot;$&quot;* \(#,##0\);_(&quot;$&quot;* &quot;-&quot;_);_(@_)">
                  <c:v>327.5037663</c:v>
                </c:pt>
                <c:pt idx="337" formatCode="_(&quot;$&quot;* #,##0_);_(&quot;$&quot;* \(#,##0\);_(&quot;$&quot;* &quot;-&quot;_);_(@_)">
                  <c:v>327.5037663</c:v>
                </c:pt>
                <c:pt idx="338" formatCode="_(&quot;$&quot;* #,##0_);_(&quot;$&quot;* \(#,##0\);_(&quot;$&quot;* &quot;-&quot;_);_(@_)">
                  <c:v>327.5037663</c:v>
                </c:pt>
                <c:pt idx="339" formatCode="_(&quot;$&quot;* #,##0_);_(&quot;$&quot;* \(#,##0\);_(&quot;$&quot;* &quot;-&quot;_);_(@_)">
                  <c:v>327.5037663</c:v>
                </c:pt>
                <c:pt idx="340" formatCode="_(&quot;$&quot;* #,##0_);_(&quot;$&quot;* \(#,##0\);_(&quot;$&quot;* &quot;-&quot;_);_(@_)">
                  <c:v>327.5037663</c:v>
                </c:pt>
                <c:pt idx="341" formatCode="_(&quot;$&quot;* #,##0_);_(&quot;$&quot;* \(#,##0\);_(&quot;$&quot;* &quot;-&quot;_);_(@_)">
                  <c:v>327.5037663</c:v>
                </c:pt>
                <c:pt idx="342" formatCode="_(&quot;$&quot;* #,##0_);_(&quot;$&quot;* \(#,##0\);_(&quot;$&quot;* &quot;-&quot;_);_(@_)">
                  <c:v>327.5037663</c:v>
                </c:pt>
                <c:pt idx="343" formatCode="_(&quot;$&quot;* #,##0_);_(&quot;$&quot;* \(#,##0\);_(&quot;$&quot;* &quot;-&quot;_);_(@_)">
                  <c:v>327.5037663</c:v>
                </c:pt>
                <c:pt idx="344" formatCode="_(&quot;$&quot;* #,##0_);_(&quot;$&quot;* \(#,##0\);_(&quot;$&quot;* &quot;-&quot;_);_(@_)">
                  <c:v>327.5037663</c:v>
                </c:pt>
                <c:pt idx="345" formatCode="_(&quot;$&quot;* #,##0_);_(&quot;$&quot;* \(#,##0\);_(&quot;$&quot;* &quot;-&quot;_);_(@_)">
                  <c:v>327.5037663</c:v>
                </c:pt>
                <c:pt idx="346" formatCode="_(&quot;$&quot;* #,##0_);_(&quot;$&quot;* \(#,##0\);_(&quot;$&quot;* &quot;-&quot;_);_(@_)">
                  <c:v>327.5037663</c:v>
                </c:pt>
                <c:pt idx="347" formatCode="_(&quot;$&quot;* #,##0_);_(&quot;$&quot;* \(#,##0\);_(&quot;$&quot;* &quot;-&quot;_);_(@_)">
                  <c:v>327.5037663</c:v>
                </c:pt>
                <c:pt idx="348" formatCode="_(&quot;$&quot;* #,##0_);_(&quot;$&quot;* \(#,##0\);_(&quot;$&quot;* &quot;-&quot;_);_(@_)">
                  <c:v>327.5037663</c:v>
                </c:pt>
                <c:pt idx="349" formatCode="_(&quot;$&quot;* #,##0_);_(&quot;$&quot;* \(#,##0\);_(&quot;$&quot;* &quot;-&quot;_);_(@_)">
                  <c:v>327.5037663</c:v>
                </c:pt>
                <c:pt idx="350" formatCode="_(&quot;$&quot;* #,##0_);_(&quot;$&quot;* \(#,##0\);_(&quot;$&quot;* &quot;-&quot;_);_(@_)">
                  <c:v>327.5037663</c:v>
                </c:pt>
                <c:pt idx="351" formatCode="_(&quot;$&quot;* #,##0_);_(&quot;$&quot;* \(#,##0\);_(&quot;$&quot;* &quot;-&quot;_);_(@_)">
                  <c:v>327.5037663</c:v>
                </c:pt>
                <c:pt idx="352" formatCode="_(&quot;$&quot;* #,##0_);_(&quot;$&quot;* \(#,##0\);_(&quot;$&quot;* &quot;-&quot;_);_(@_)">
                  <c:v>327.5037663</c:v>
                </c:pt>
                <c:pt idx="353" formatCode="_(&quot;$&quot;* #,##0_);_(&quot;$&quot;* \(#,##0\);_(&quot;$&quot;* &quot;-&quot;_);_(@_)">
                  <c:v>327.5037663</c:v>
                </c:pt>
                <c:pt idx="354" formatCode="_(&quot;$&quot;* #,##0_);_(&quot;$&quot;* \(#,##0\);_(&quot;$&quot;* &quot;-&quot;_);_(@_)">
                  <c:v>327.5037663</c:v>
                </c:pt>
                <c:pt idx="355" formatCode="_(&quot;$&quot;* #,##0_);_(&quot;$&quot;* \(#,##0\);_(&quot;$&quot;* &quot;-&quot;_);_(@_)">
                  <c:v>327.5037663</c:v>
                </c:pt>
                <c:pt idx="356" formatCode="_(&quot;$&quot;* #,##0_);_(&quot;$&quot;* \(#,##0\);_(&quot;$&quot;* &quot;-&quot;_);_(@_)">
                  <c:v>327.5037663</c:v>
                </c:pt>
                <c:pt idx="357" formatCode="_(&quot;$&quot;* #,##0_);_(&quot;$&quot;* \(#,##0\);_(&quot;$&quot;* &quot;-&quot;_);_(@_)">
                  <c:v>327.5037663</c:v>
                </c:pt>
                <c:pt idx="358" formatCode="_(&quot;$&quot;* #,##0_);_(&quot;$&quot;* \(#,##0\);_(&quot;$&quot;* &quot;-&quot;_);_(@_)">
                  <c:v>327.5037663</c:v>
                </c:pt>
                <c:pt idx="359" formatCode="_(&quot;$&quot;* #,##0_);_(&quot;$&quot;* \(#,##0\);_(&quot;$&quot;* &quot;-&quot;_);_(@_)">
                  <c:v>327.5037663</c:v>
                </c:pt>
                <c:pt idx="360" formatCode="_(&quot;$&quot;* #,##0_);_(&quot;$&quot;* \(#,##0\);_(&quot;$&quot;* &quot;-&quot;_);_(@_)">
                  <c:v>327.5037663</c:v>
                </c:pt>
                <c:pt idx="361" formatCode="_(&quot;$&quot;* #,##0_);_(&quot;$&quot;* \(#,##0\);_(&quot;$&quot;* &quot;-&quot;_);_(@_)">
                  <c:v>327.5037663</c:v>
                </c:pt>
                <c:pt idx="362" formatCode="_(&quot;$&quot;* #,##0_);_(&quot;$&quot;* \(#,##0\);_(&quot;$&quot;* &quot;-&quot;_);_(@_)">
                  <c:v>327.5037663</c:v>
                </c:pt>
                <c:pt idx="363" formatCode="_(&quot;$&quot;* #,##0_);_(&quot;$&quot;* \(#,##0\);_(&quot;$&quot;* &quot;-&quot;_);_(@_)">
                  <c:v>327.5037663</c:v>
                </c:pt>
                <c:pt idx="364" formatCode="_(&quot;$&quot;* #,##0_);_(&quot;$&quot;* \(#,##0\);_(&quot;$&quot;* &quot;-&quot;_);_(@_)">
                  <c:v>327.5037663</c:v>
                </c:pt>
                <c:pt idx="365" formatCode="_(&quot;$&quot;* #,##0_);_(&quot;$&quot;* \(#,##0\);_(&quot;$&quot;* &quot;-&quot;_);_(@_)">
                  <c:v>327.5037663</c:v>
                </c:pt>
                <c:pt idx="366" formatCode="_(&quot;$&quot;* #,##0_);_(&quot;$&quot;* \(#,##0\);_(&quot;$&quot;* &quot;-&quot;_);_(@_)">
                  <c:v>327.5037663</c:v>
                </c:pt>
                <c:pt idx="367" formatCode="_(&quot;$&quot;* #,##0_);_(&quot;$&quot;* \(#,##0\);_(&quot;$&quot;* &quot;-&quot;_);_(@_)">
                  <c:v>327.5037663</c:v>
                </c:pt>
                <c:pt idx="368" formatCode="_(&quot;$&quot;* #,##0_);_(&quot;$&quot;* \(#,##0\);_(&quot;$&quot;* &quot;-&quot;_);_(@_)">
                  <c:v>327.5037663</c:v>
                </c:pt>
                <c:pt idx="369" formatCode="_(&quot;$&quot;* #,##0_);_(&quot;$&quot;* \(#,##0\);_(&quot;$&quot;* &quot;-&quot;_);_(@_)">
                  <c:v>327.5037663</c:v>
                </c:pt>
                <c:pt idx="370" formatCode="_(&quot;$&quot;* #,##0_);_(&quot;$&quot;* \(#,##0\);_(&quot;$&quot;* &quot;-&quot;_);_(@_)">
                  <c:v>327.5037663</c:v>
                </c:pt>
                <c:pt idx="371" formatCode="_(&quot;$&quot;* #,##0_);_(&quot;$&quot;* \(#,##0\);_(&quot;$&quot;* &quot;-&quot;_);_(@_)">
                  <c:v>327.5037663</c:v>
                </c:pt>
                <c:pt idx="372" formatCode="_(&quot;$&quot;* #,##0_);_(&quot;$&quot;* \(#,##0\);_(&quot;$&quot;* &quot;-&quot;_);_(@_)">
                  <c:v>327.5037663</c:v>
                </c:pt>
                <c:pt idx="373" formatCode="_(&quot;$&quot;* #,##0_);_(&quot;$&quot;* \(#,##0\);_(&quot;$&quot;* &quot;-&quot;_);_(@_)">
                  <c:v>327.5037663</c:v>
                </c:pt>
                <c:pt idx="374" formatCode="_(&quot;$&quot;* #,##0_);_(&quot;$&quot;* \(#,##0\);_(&quot;$&quot;* &quot;-&quot;_);_(@_)">
                  <c:v>327.5037663</c:v>
                </c:pt>
                <c:pt idx="375" formatCode="_(&quot;$&quot;* #,##0_);_(&quot;$&quot;* \(#,##0\);_(&quot;$&quot;* &quot;-&quot;_);_(@_)">
                  <c:v>327.5037663</c:v>
                </c:pt>
                <c:pt idx="376" formatCode="_(&quot;$&quot;* #,##0_);_(&quot;$&quot;* \(#,##0\);_(&quot;$&quot;* &quot;-&quot;_);_(@_)">
                  <c:v>327.5037663</c:v>
                </c:pt>
                <c:pt idx="377" formatCode="_(&quot;$&quot;* #,##0_);_(&quot;$&quot;* \(#,##0\);_(&quot;$&quot;* &quot;-&quot;_);_(@_)">
                  <c:v>327.5037663</c:v>
                </c:pt>
                <c:pt idx="378" formatCode="_(&quot;$&quot;* #,##0_);_(&quot;$&quot;* \(#,##0\);_(&quot;$&quot;* &quot;-&quot;_);_(@_)">
                  <c:v>327.5037663</c:v>
                </c:pt>
                <c:pt idx="379" formatCode="_(&quot;$&quot;* #,##0_);_(&quot;$&quot;* \(#,##0\);_(&quot;$&quot;* &quot;-&quot;_);_(@_)">
                  <c:v>327.5037663</c:v>
                </c:pt>
                <c:pt idx="380" formatCode="_(&quot;$&quot;* #,##0_);_(&quot;$&quot;* \(#,##0\);_(&quot;$&quot;* &quot;-&quot;_);_(@_)">
                  <c:v>327.5037663</c:v>
                </c:pt>
                <c:pt idx="381" formatCode="_(&quot;$&quot;* #,##0_);_(&quot;$&quot;* \(#,##0\);_(&quot;$&quot;* &quot;-&quot;_);_(@_)">
                  <c:v>327.5037663</c:v>
                </c:pt>
                <c:pt idx="382" formatCode="_(&quot;$&quot;* #,##0_);_(&quot;$&quot;* \(#,##0\);_(&quot;$&quot;* &quot;-&quot;_);_(@_)">
                  <c:v>327.5037663</c:v>
                </c:pt>
              </c:numCache>
            </c:numRef>
          </c:val>
          <c:smooth val="0"/>
          <c:extLst>
            <c:ext xmlns:c16="http://schemas.microsoft.com/office/drawing/2014/chart" uri="{C3380CC4-5D6E-409C-BE32-E72D297353CC}">
              <c16:uniqueId val="{00000005-7388-46A5-AE6D-EF6BFD13D1FB}"/>
            </c:ext>
          </c:extLst>
        </c:ser>
        <c:ser>
          <c:idx val="6"/>
          <c:order val="6"/>
          <c:tx>
            <c:strRef>
              <c:f>Sheet3!$B$11</c:f>
              <c:strCache>
                <c:ptCount val="1"/>
                <c:pt idx="0">
                  <c:v>TSLA 2 05/15/2024 Corp  Conversion Price</c:v>
                </c:pt>
              </c:strCache>
            </c:strRef>
          </c:tx>
          <c:spPr>
            <a:ln w="28575" cap="rnd">
              <a:solidFill>
                <a:srgbClr val="343434"/>
              </a:solidFill>
              <a:round/>
            </a:ln>
            <a:effectLst/>
          </c:spPr>
          <c:marker>
            <c:symbol val="none"/>
          </c:marker>
          <c:val>
            <c:numRef>
              <c:f>Sheet3!$C$11:$NU$11</c:f>
              <c:numCache>
                <c:formatCode>General</c:formatCode>
                <c:ptCount val="383"/>
                <c:pt idx="279" formatCode="_(&quot;$&quot;* #,##0_);_(&quot;$&quot;* \(#,##0\);_(&quot;$&quot;* &quot;-&quot;_);_(@_)">
                  <c:v>309.82773580000003</c:v>
                </c:pt>
                <c:pt idx="280" formatCode="_(&quot;$&quot;* #,##0_);_(&quot;$&quot;* \(#,##0\);_(&quot;$&quot;* &quot;-&quot;_);_(@_)">
                  <c:v>309.82773580000003</c:v>
                </c:pt>
                <c:pt idx="281" formatCode="_(&quot;$&quot;* #,##0_);_(&quot;$&quot;* \(#,##0\);_(&quot;$&quot;* &quot;-&quot;_);_(@_)">
                  <c:v>309.82773580000003</c:v>
                </c:pt>
                <c:pt idx="282" formatCode="_(&quot;$&quot;* #,##0_);_(&quot;$&quot;* \(#,##0\);_(&quot;$&quot;* &quot;-&quot;_);_(@_)">
                  <c:v>309.82773580000003</c:v>
                </c:pt>
                <c:pt idx="283" formatCode="_(&quot;$&quot;* #,##0_);_(&quot;$&quot;* \(#,##0\);_(&quot;$&quot;* &quot;-&quot;_);_(@_)">
                  <c:v>309.82773580000003</c:v>
                </c:pt>
                <c:pt idx="284" formatCode="_(&quot;$&quot;* #,##0_);_(&quot;$&quot;* \(#,##0\);_(&quot;$&quot;* &quot;-&quot;_);_(@_)">
                  <c:v>309.82773580000003</c:v>
                </c:pt>
                <c:pt idx="285" formatCode="_(&quot;$&quot;* #,##0_);_(&quot;$&quot;* \(#,##0\);_(&quot;$&quot;* &quot;-&quot;_);_(@_)">
                  <c:v>309.82773580000003</c:v>
                </c:pt>
                <c:pt idx="286" formatCode="_(&quot;$&quot;* #,##0_);_(&quot;$&quot;* \(#,##0\);_(&quot;$&quot;* &quot;-&quot;_);_(@_)">
                  <c:v>309.82773580000003</c:v>
                </c:pt>
                <c:pt idx="287" formatCode="_(&quot;$&quot;* #,##0_);_(&quot;$&quot;* \(#,##0\);_(&quot;$&quot;* &quot;-&quot;_);_(@_)">
                  <c:v>309.82773580000003</c:v>
                </c:pt>
                <c:pt idx="288" formatCode="_(&quot;$&quot;* #,##0_);_(&quot;$&quot;* \(#,##0\);_(&quot;$&quot;* &quot;-&quot;_);_(@_)">
                  <c:v>309.82773580000003</c:v>
                </c:pt>
                <c:pt idx="289" formatCode="_(&quot;$&quot;* #,##0_);_(&quot;$&quot;* \(#,##0\);_(&quot;$&quot;* &quot;-&quot;_);_(@_)">
                  <c:v>309.82773580000003</c:v>
                </c:pt>
                <c:pt idx="290" formatCode="_(&quot;$&quot;* #,##0_);_(&quot;$&quot;* \(#,##0\);_(&quot;$&quot;* &quot;-&quot;_);_(@_)">
                  <c:v>309.82773580000003</c:v>
                </c:pt>
                <c:pt idx="291" formatCode="_(&quot;$&quot;* #,##0_);_(&quot;$&quot;* \(#,##0\);_(&quot;$&quot;* &quot;-&quot;_);_(@_)">
                  <c:v>309.82773580000003</c:v>
                </c:pt>
                <c:pt idx="292" formatCode="_(&quot;$&quot;* #,##0_);_(&quot;$&quot;* \(#,##0\);_(&quot;$&quot;* &quot;-&quot;_);_(@_)">
                  <c:v>309.82773580000003</c:v>
                </c:pt>
                <c:pt idx="293" formatCode="_(&quot;$&quot;* #,##0_);_(&quot;$&quot;* \(#,##0\);_(&quot;$&quot;* &quot;-&quot;_);_(@_)">
                  <c:v>309.82773580000003</c:v>
                </c:pt>
                <c:pt idx="294" formatCode="_(&quot;$&quot;* #,##0_);_(&quot;$&quot;* \(#,##0\);_(&quot;$&quot;* &quot;-&quot;_);_(@_)">
                  <c:v>309.82773580000003</c:v>
                </c:pt>
                <c:pt idx="295" formatCode="_(&quot;$&quot;* #,##0_);_(&quot;$&quot;* \(#,##0\);_(&quot;$&quot;* &quot;-&quot;_);_(@_)">
                  <c:v>309.82773580000003</c:v>
                </c:pt>
                <c:pt idx="296" formatCode="_(&quot;$&quot;* #,##0_);_(&quot;$&quot;* \(#,##0\);_(&quot;$&quot;* &quot;-&quot;_);_(@_)">
                  <c:v>309.82773580000003</c:v>
                </c:pt>
                <c:pt idx="297" formatCode="_(&quot;$&quot;* #,##0_);_(&quot;$&quot;* \(#,##0\);_(&quot;$&quot;* &quot;-&quot;_);_(@_)">
                  <c:v>309.82773580000003</c:v>
                </c:pt>
                <c:pt idx="298" formatCode="_(&quot;$&quot;* #,##0_);_(&quot;$&quot;* \(#,##0\);_(&quot;$&quot;* &quot;-&quot;_);_(@_)">
                  <c:v>309.82773580000003</c:v>
                </c:pt>
                <c:pt idx="299" formatCode="_(&quot;$&quot;* #,##0_);_(&quot;$&quot;* \(#,##0\);_(&quot;$&quot;* &quot;-&quot;_);_(@_)">
                  <c:v>309.82773580000003</c:v>
                </c:pt>
                <c:pt idx="300" formatCode="_(&quot;$&quot;* #,##0_);_(&quot;$&quot;* \(#,##0\);_(&quot;$&quot;* &quot;-&quot;_);_(@_)">
                  <c:v>309.82773580000003</c:v>
                </c:pt>
                <c:pt idx="301" formatCode="_(&quot;$&quot;* #,##0_);_(&quot;$&quot;* \(#,##0\);_(&quot;$&quot;* &quot;-&quot;_);_(@_)">
                  <c:v>309.82773580000003</c:v>
                </c:pt>
                <c:pt idx="302" formatCode="_(&quot;$&quot;* #,##0_);_(&quot;$&quot;* \(#,##0\);_(&quot;$&quot;* &quot;-&quot;_);_(@_)">
                  <c:v>309.82773580000003</c:v>
                </c:pt>
                <c:pt idx="303" formatCode="_(&quot;$&quot;* #,##0_);_(&quot;$&quot;* \(#,##0\);_(&quot;$&quot;* &quot;-&quot;_);_(@_)">
                  <c:v>309.82773580000003</c:v>
                </c:pt>
                <c:pt idx="304" formatCode="_(&quot;$&quot;* #,##0_);_(&quot;$&quot;* \(#,##0\);_(&quot;$&quot;* &quot;-&quot;_);_(@_)">
                  <c:v>309.82773580000003</c:v>
                </c:pt>
                <c:pt idx="305" formatCode="_(&quot;$&quot;* #,##0_);_(&quot;$&quot;* \(#,##0\);_(&quot;$&quot;* &quot;-&quot;_);_(@_)">
                  <c:v>309.82773580000003</c:v>
                </c:pt>
                <c:pt idx="306" formatCode="_(&quot;$&quot;* #,##0_);_(&quot;$&quot;* \(#,##0\);_(&quot;$&quot;* &quot;-&quot;_);_(@_)">
                  <c:v>309.82773580000003</c:v>
                </c:pt>
                <c:pt idx="307" formatCode="_(&quot;$&quot;* #,##0_);_(&quot;$&quot;* \(#,##0\);_(&quot;$&quot;* &quot;-&quot;_);_(@_)">
                  <c:v>309.82773580000003</c:v>
                </c:pt>
                <c:pt idx="308" formatCode="_(&quot;$&quot;* #,##0_);_(&quot;$&quot;* \(#,##0\);_(&quot;$&quot;* &quot;-&quot;_);_(@_)">
                  <c:v>309.82773580000003</c:v>
                </c:pt>
                <c:pt idx="309" formatCode="_(&quot;$&quot;* #,##0_);_(&quot;$&quot;* \(#,##0\);_(&quot;$&quot;* &quot;-&quot;_);_(@_)">
                  <c:v>309.82773580000003</c:v>
                </c:pt>
                <c:pt idx="310" formatCode="_(&quot;$&quot;* #,##0_);_(&quot;$&quot;* \(#,##0\);_(&quot;$&quot;* &quot;-&quot;_);_(@_)">
                  <c:v>309.82773580000003</c:v>
                </c:pt>
                <c:pt idx="311" formatCode="_(&quot;$&quot;* #,##0_);_(&quot;$&quot;* \(#,##0\);_(&quot;$&quot;* &quot;-&quot;_);_(@_)">
                  <c:v>309.82773580000003</c:v>
                </c:pt>
                <c:pt idx="312" formatCode="_(&quot;$&quot;* #,##0_);_(&quot;$&quot;* \(#,##0\);_(&quot;$&quot;* &quot;-&quot;_);_(@_)">
                  <c:v>309.82773580000003</c:v>
                </c:pt>
                <c:pt idx="313" formatCode="_(&quot;$&quot;* #,##0_);_(&quot;$&quot;* \(#,##0\);_(&quot;$&quot;* &quot;-&quot;_);_(@_)">
                  <c:v>309.82773580000003</c:v>
                </c:pt>
                <c:pt idx="314" formatCode="_(&quot;$&quot;* #,##0_);_(&quot;$&quot;* \(#,##0\);_(&quot;$&quot;* &quot;-&quot;_);_(@_)">
                  <c:v>309.82773580000003</c:v>
                </c:pt>
                <c:pt idx="315" formatCode="_(&quot;$&quot;* #,##0_);_(&quot;$&quot;* \(#,##0\);_(&quot;$&quot;* &quot;-&quot;_);_(@_)">
                  <c:v>309.82773580000003</c:v>
                </c:pt>
                <c:pt idx="316" formatCode="_(&quot;$&quot;* #,##0_);_(&quot;$&quot;* \(#,##0\);_(&quot;$&quot;* &quot;-&quot;_);_(@_)">
                  <c:v>309.82773580000003</c:v>
                </c:pt>
                <c:pt idx="317" formatCode="_(&quot;$&quot;* #,##0_);_(&quot;$&quot;* \(#,##0\);_(&quot;$&quot;* &quot;-&quot;_);_(@_)">
                  <c:v>309.82773580000003</c:v>
                </c:pt>
                <c:pt idx="318" formatCode="_(&quot;$&quot;* #,##0_);_(&quot;$&quot;* \(#,##0\);_(&quot;$&quot;* &quot;-&quot;_);_(@_)">
                  <c:v>309.82773580000003</c:v>
                </c:pt>
                <c:pt idx="319" formatCode="_(&quot;$&quot;* #,##0_);_(&quot;$&quot;* \(#,##0\);_(&quot;$&quot;* &quot;-&quot;_);_(@_)">
                  <c:v>309.82773580000003</c:v>
                </c:pt>
                <c:pt idx="320" formatCode="_(&quot;$&quot;* #,##0_);_(&quot;$&quot;* \(#,##0\);_(&quot;$&quot;* &quot;-&quot;_);_(@_)">
                  <c:v>309.82773580000003</c:v>
                </c:pt>
                <c:pt idx="321" formatCode="_(&quot;$&quot;* #,##0_);_(&quot;$&quot;* \(#,##0\);_(&quot;$&quot;* &quot;-&quot;_);_(@_)">
                  <c:v>309.82773580000003</c:v>
                </c:pt>
                <c:pt idx="322" formatCode="_(&quot;$&quot;* #,##0_);_(&quot;$&quot;* \(#,##0\);_(&quot;$&quot;* &quot;-&quot;_);_(@_)">
                  <c:v>309.82773580000003</c:v>
                </c:pt>
                <c:pt idx="323" formatCode="_(&quot;$&quot;* #,##0_);_(&quot;$&quot;* \(#,##0\);_(&quot;$&quot;* &quot;-&quot;_);_(@_)">
                  <c:v>309.82773580000003</c:v>
                </c:pt>
                <c:pt idx="324" formatCode="_(&quot;$&quot;* #,##0_);_(&quot;$&quot;* \(#,##0\);_(&quot;$&quot;* &quot;-&quot;_);_(@_)">
                  <c:v>309.82773580000003</c:v>
                </c:pt>
                <c:pt idx="325" formatCode="_(&quot;$&quot;* #,##0_);_(&quot;$&quot;* \(#,##0\);_(&quot;$&quot;* &quot;-&quot;_);_(@_)">
                  <c:v>309.82773580000003</c:v>
                </c:pt>
                <c:pt idx="326" formatCode="_(&quot;$&quot;* #,##0_);_(&quot;$&quot;* \(#,##0\);_(&quot;$&quot;* &quot;-&quot;_);_(@_)">
                  <c:v>309.82773580000003</c:v>
                </c:pt>
                <c:pt idx="327" formatCode="_(&quot;$&quot;* #,##0_);_(&quot;$&quot;* \(#,##0\);_(&quot;$&quot;* &quot;-&quot;_);_(@_)">
                  <c:v>309.82773580000003</c:v>
                </c:pt>
                <c:pt idx="328" formatCode="_(&quot;$&quot;* #,##0_);_(&quot;$&quot;* \(#,##0\);_(&quot;$&quot;* &quot;-&quot;_);_(@_)">
                  <c:v>309.82773580000003</c:v>
                </c:pt>
                <c:pt idx="329" formatCode="_(&quot;$&quot;* #,##0_);_(&quot;$&quot;* \(#,##0\);_(&quot;$&quot;* &quot;-&quot;_);_(@_)">
                  <c:v>309.82773580000003</c:v>
                </c:pt>
                <c:pt idx="330" formatCode="_(&quot;$&quot;* #,##0_);_(&quot;$&quot;* \(#,##0\);_(&quot;$&quot;* &quot;-&quot;_);_(@_)">
                  <c:v>309.82773580000003</c:v>
                </c:pt>
                <c:pt idx="331" formatCode="_(&quot;$&quot;* #,##0_);_(&quot;$&quot;* \(#,##0\);_(&quot;$&quot;* &quot;-&quot;_);_(@_)">
                  <c:v>309.82773580000003</c:v>
                </c:pt>
                <c:pt idx="332" formatCode="_(&quot;$&quot;* #,##0_);_(&quot;$&quot;* \(#,##0\);_(&quot;$&quot;* &quot;-&quot;_);_(@_)">
                  <c:v>309.82773580000003</c:v>
                </c:pt>
                <c:pt idx="333" formatCode="_(&quot;$&quot;* #,##0_);_(&quot;$&quot;* \(#,##0\);_(&quot;$&quot;* &quot;-&quot;_);_(@_)">
                  <c:v>309.82773580000003</c:v>
                </c:pt>
                <c:pt idx="334" formatCode="_(&quot;$&quot;* #,##0_);_(&quot;$&quot;* \(#,##0\);_(&quot;$&quot;* &quot;-&quot;_);_(@_)">
                  <c:v>309.82773580000003</c:v>
                </c:pt>
                <c:pt idx="335" formatCode="_(&quot;$&quot;* #,##0_);_(&quot;$&quot;* \(#,##0\);_(&quot;$&quot;* &quot;-&quot;_);_(@_)">
                  <c:v>309.82773580000003</c:v>
                </c:pt>
                <c:pt idx="336" formatCode="_(&quot;$&quot;* #,##0_);_(&quot;$&quot;* \(#,##0\);_(&quot;$&quot;* &quot;-&quot;_);_(@_)">
                  <c:v>309.82773580000003</c:v>
                </c:pt>
                <c:pt idx="337" formatCode="_(&quot;$&quot;* #,##0_);_(&quot;$&quot;* \(#,##0\);_(&quot;$&quot;* &quot;-&quot;_);_(@_)">
                  <c:v>309.82773580000003</c:v>
                </c:pt>
                <c:pt idx="338" formatCode="_(&quot;$&quot;* #,##0_);_(&quot;$&quot;* \(#,##0\);_(&quot;$&quot;* &quot;-&quot;_);_(@_)">
                  <c:v>309.82773580000003</c:v>
                </c:pt>
                <c:pt idx="339" formatCode="_(&quot;$&quot;* #,##0_);_(&quot;$&quot;* \(#,##0\);_(&quot;$&quot;* &quot;-&quot;_);_(@_)">
                  <c:v>309.82773580000003</c:v>
                </c:pt>
                <c:pt idx="340" formatCode="_(&quot;$&quot;* #,##0_);_(&quot;$&quot;* \(#,##0\);_(&quot;$&quot;* &quot;-&quot;_);_(@_)">
                  <c:v>309.82773580000003</c:v>
                </c:pt>
                <c:pt idx="341" formatCode="_(&quot;$&quot;* #,##0_);_(&quot;$&quot;* \(#,##0\);_(&quot;$&quot;* &quot;-&quot;_);_(@_)">
                  <c:v>309.82773580000003</c:v>
                </c:pt>
                <c:pt idx="342" formatCode="_(&quot;$&quot;* #,##0_);_(&quot;$&quot;* \(#,##0\);_(&quot;$&quot;* &quot;-&quot;_);_(@_)">
                  <c:v>309.82773580000003</c:v>
                </c:pt>
                <c:pt idx="343" formatCode="_(&quot;$&quot;* #,##0_);_(&quot;$&quot;* \(#,##0\);_(&quot;$&quot;* &quot;-&quot;_);_(@_)">
                  <c:v>309.82773580000003</c:v>
                </c:pt>
                <c:pt idx="344" formatCode="_(&quot;$&quot;* #,##0_);_(&quot;$&quot;* \(#,##0\);_(&quot;$&quot;* &quot;-&quot;_);_(@_)">
                  <c:v>309.82773580000003</c:v>
                </c:pt>
                <c:pt idx="345" formatCode="_(&quot;$&quot;* #,##0_);_(&quot;$&quot;* \(#,##0\);_(&quot;$&quot;* &quot;-&quot;_);_(@_)">
                  <c:v>309.82773580000003</c:v>
                </c:pt>
                <c:pt idx="346" formatCode="_(&quot;$&quot;* #,##0_);_(&quot;$&quot;* \(#,##0\);_(&quot;$&quot;* &quot;-&quot;_);_(@_)">
                  <c:v>309.82773580000003</c:v>
                </c:pt>
                <c:pt idx="347" formatCode="_(&quot;$&quot;* #,##0_);_(&quot;$&quot;* \(#,##0\);_(&quot;$&quot;* &quot;-&quot;_);_(@_)">
                  <c:v>309.82773580000003</c:v>
                </c:pt>
                <c:pt idx="348" formatCode="_(&quot;$&quot;* #,##0_);_(&quot;$&quot;* \(#,##0\);_(&quot;$&quot;* &quot;-&quot;_);_(@_)">
                  <c:v>309.82773580000003</c:v>
                </c:pt>
                <c:pt idx="349" formatCode="_(&quot;$&quot;* #,##0_);_(&quot;$&quot;* \(#,##0\);_(&quot;$&quot;* &quot;-&quot;_);_(@_)">
                  <c:v>309.82773580000003</c:v>
                </c:pt>
                <c:pt idx="350" formatCode="_(&quot;$&quot;* #,##0_);_(&quot;$&quot;* \(#,##0\);_(&quot;$&quot;* &quot;-&quot;_);_(@_)">
                  <c:v>309.82773580000003</c:v>
                </c:pt>
                <c:pt idx="351" formatCode="_(&quot;$&quot;* #,##0_);_(&quot;$&quot;* \(#,##0\);_(&quot;$&quot;* &quot;-&quot;_);_(@_)">
                  <c:v>309.82773580000003</c:v>
                </c:pt>
                <c:pt idx="352" formatCode="_(&quot;$&quot;* #,##0_);_(&quot;$&quot;* \(#,##0\);_(&quot;$&quot;* &quot;-&quot;_);_(@_)">
                  <c:v>309.82773580000003</c:v>
                </c:pt>
                <c:pt idx="353" formatCode="_(&quot;$&quot;* #,##0_);_(&quot;$&quot;* \(#,##0\);_(&quot;$&quot;* &quot;-&quot;_);_(@_)">
                  <c:v>309.82773580000003</c:v>
                </c:pt>
                <c:pt idx="354" formatCode="_(&quot;$&quot;* #,##0_);_(&quot;$&quot;* \(#,##0\);_(&quot;$&quot;* &quot;-&quot;_);_(@_)">
                  <c:v>309.82773580000003</c:v>
                </c:pt>
                <c:pt idx="355" formatCode="_(&quot;$&quot;* #,##0_);_(&quot;$&quot;* \(#,##0\);_(&quot;$&quot;* &quot;-&quot;_);_(@_)">
                  <c:v>309.82773580000003</c:v>
                </c:pt>
                <c:pt idx="356" formatCode="_(&quot;$&quot;* #,##0_);_(&quot;$&quot;* \(#,##0\);_(&quot;$&quot;* &quot;-&quot;_);_(@_)">
                  <c:v>309.82773580000003</c:v>
                </c:pt>
                <c:pt idx="357" formatCode="_(&quot;$&quot;* #,##0_);_(&quot;$&quot;* \(#,##0\);_(&quot;$&quot;* &quot;-&quot;_);_(@_)">
                  <c:v>309.82773580000003</c:v>
                </c:pt>
                <c:pt idx="358" formatCode="_(&quot;$&quot;* #,##0_);_(&quot;$&quot;* \(#,##0\);_(&quot;$&quot;* &quot;-&quot;_);_(@_)">
                  <c:v>309.82773580000003</c:v>
                </c:pt>
                <c:pt idx="359" formatCode="_(&quot;$&quot;* #,##0_);_(&quot;$&quot;* \(#,##0\);_(&quot;$&quot;* &quot;-&quot;_);_(@_)">
                  <c:v>309.82773580000003</c:v>
                </c:pt>
                <c:pt idx="360" formatCode="_(&quot;$&quot;* #,##0_);_(&quot;$&quot;* \(#,##0\);_(&quot;$&quot;* &quot;-&quot;_);_(@_)">
                  <c:v>309.82773580000003</c:v>
                </c:pt>
                <c:pt idx="361" formatCode="_(&quot;$&quot;* #,##0_);_(&quot;$&quot;* \(#,##0\);_(&quot;$&quot;* &quot;-&quot;_);_(@_)">
                  <c:v>309.82773580000003</c:v>
                </c:pt>
                <c:pt idx="362" formatCode="_(&quot;$&quot;* #,##0_);_(&quot;$&quot;* \(#,##0\);_(&quot;$&quot;* &quot;-&quot;_);_(@_)">
                  <c:v>309.82773580000003</c:v>
                </c:pt>
                <c:pt idx="363" formatCode="_(&quot;$&quot;* #,##0_);_(&quot;$&quot;* \(#,##0\);_(&quot;$&quot;* &quot;-&quot;_);_(@_)">
                  <c:v>309.82773580000003</c:v>
                </c:pt>
                <c:pt idx="364" formatCode="_(&quot;$&quot;* #,##0_);_(&quot;$&quot;* \(#,##0\);_(&quot;$&quot;* &quot;-&quot;_);_(@_)">
                  <c:v>309.82773580000003</c:v>
                </c:pt>
                <c:pt idx="365" formatCode="_(&quot;$&quot;* #,##0_);_(&quot;$&quot;* \(#,##0\);_(&quot;$&quot;* &quot;-&quot;_);_(@_)">
                  <c:v>309.82773580000003</c:v>
                </c:pt>
                <c:pt idx="366" formatCode="_(&quot;$&quot;* #,##0_);_(&quot;$&quot;* \(#,##0\);_(&quot;$&quot;* &quot;-&quot;_);_(@_)">
                  <c:v>309.82773580000003</c:v>
                </c:pt>
                <c:pt idx="367" formatCode="_(&quot;$&quot;* #,##0_);_(&quot;$&quot;* \(#,##0\);_(&quot;$&quot;* &quot;-&quot;_);_(@_)">
                  <c:v>309.82773580000003</c:v>
                </c:pt>
                <c:pt idx="368" formatCode="_(&quot;$&quot;* #,##0_);_(&quot;$&quot;* \(#,##0\);_(&quot;$&quot;* &quot;-&quot;_);_(@_)">
                  <c:v>309.82773580000003</c:v>
                </c:pt>
                <c:pt idx="369" formatCode="_(&quot;$&quot;* #,##0_);_(&quot;$&quot;* \(#,##0\);_(&quot;$&quot;* &quot;-&quot;_);_(@_)">
                  <c:v>309.82773580000003</c:v>
                </c:pt>
                <c:pt idx="370" formatCode="_(&quot;$&quot;* #,##0_);_(&quot;$&quot;* \(#,##0\);_(&quot;$&quot;* &quot;-&quot;_);_(@_)">
                  <c:v>309.82773580000003</c:v>
                </c:pt>
                <c:pt idx="371" formatCode="_(&quot;$&quot;* #,##0_);_(&quot;$&quot;* \(#,##0\);_(&quot;$&quot;* &quot;-&quot;_);_(@_)">
                  <c:v>309.82773580000003</c:v>
                </c:pt>
                <c:pt idx="372" formatCode="_(&quot;$&quot;* #,##0_);_(&quot;$&quot;* \(#,##0\);_(&quot;$&quot;* &quot;-&quot;_);_(@_)">
                  <c:v>309.82773580000003</c:v>
                </c:pt>
                <c:pt idx="373" formatCode="_(&quot;$&quot;* #,##0_);_(&quot;$&quot;* \(#,##0\);_(&quot;$&quot;* &quot;-&quot;_);_(@_)">
                  <c:v>309.82773580000003</c:v>
                </c:pt>
                <c:pt idx="374" formatCode="_(&quot;$&quot;* #,##0_);_(&quot;$&quot;* \(#,##0\);_(&quot;$&quot;* &quot;-&quot;_);_(@_)">
                  <c:v>309.82773580000003</c:v>
                </c:pt>
                <c:pt idx="375" formatCode="_(&quot;$&quot;* #,##0_);_(&quot;$&quot;* \(#,##0\);_(&quot;$&quot;* &quot;-&quot;_);_(@_)">
                  <c:v>309.82773580000003</c:v>
                </c:pt>
                <c:pt idx="376" formatCode="_(&quot;$&quot;* #,##0_);_(&quot;$&quot;* \(#,##0\);_(&quot;$&quot;* &quot;-&quot;_);_(@_)">
                  <c:v>309.82773580000003</c:v>
                </c:pt>
                <c:pt idx="377" formatCode="_(&quot;$&quot;* #,##0_);_(&quot;$&quot;* \(#,##0\);_(&quot;$&quot;* &quot;-&quot;_);_(@_)">
                  <c:v>309.82773580000003</c:v>
                </c:pt>
                <c:pt idx="378" formatCode="_(&quot;$&quot;* #,##0_);_(&quot;$&quot;* \(#,##0\);_(&quot;$&quot;* &quot;-&quot;_);_(@_)">
                  <c:v>309.82773580000003</c:v>
                </c:pt>
                <c:pt idx="379" formatCode="_(&quot;$&quot;* #,##0_);_(&quot;$&quot;* \(#,##0\);_(&quot;$&quot;* &quot;-&quot;_);_(@_)">
                  <c:v>309.82773580000003</c:v>
                </c:pt>
                <c:pt idx="380" formatCode="_(&quot;$&quot;* #,##0_);_(&quot;$&quot;* \(#,##0\);_(&quot;$&quot;* &quot;-&quot;_);_(@_)">
                  <c:v>309.82773580000003</c:v>
                </c:pt>
                <c:pt idx="381" formatCode="_(&quot;$&quot;* #,##0_);_(&quot;$&quot;* \(#,##0\);_(&quot;$&quot;* &quot;-&quot;_);_(@_)">
                  <c:v>309.82773580000003</c:v>
                </c:pt>
                <c:pt idx="382" formatCode="_(&quot;$&quot;* #,##0_);_(&quot;$&quot;* \(#,##0\);_(&quot;$&quot;* &quot;-&quot;_);_(@_)">
                  <c:v>309.82773580000003</c:v>
                </c:pt>
              </c:numCache>
            </c:numRef>
          </c:val>
          <c:smooth val="0"/>
          <c:extLst>
            <c:ext xmlns:c16="http://schemas.microsoft.com/office/drawing/2014/chart" uri="{C3380CC4-5D6E-409C-BE32-E72D297353CC}">
              <c16:uniqueId val="{00000006-7388-46A5-AE6D-EF6BFD13D1FB}"/>
            </c:ext>
          </c:extLst>
        </c:ser>
        <c:dLbls>
          <c:showLegendKey val="0"/>
          <c:showVal val="0"/>
          <c:showCatName val="0"/>
          <c:showSerName val="0"/>
          <c:showPercent val="0"/>
          <c:showBubbleSize val="0"/>
        </c:dLbls>
        <c:marker val="1"/>
        <c:smooth val="0"/>
        <c:axId val="50421968"/>
        <c:axId val="108897872"/>
      </c:lineChart>
      <c:dateAx>
        <c:axId val="50421968"/>
        <c:scaling>
          <c:orientation val="minMax"/>
        </c:scaling>
        <c:delete val="0"/>
        <c:axPos val="b"/>
        <c:numFmt formatCode="mmmm\,yyyy" sourceLinked="1"/>
        <c:majorTickMark val="out"/>
        <c:minorTickMark val="in"/>
        <c:tickLblPos val="nextTo"/>
        <c:spPr>
          <a:noFill/>
          <a:ln w="19050"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108897872"/>
        <c:crosses val="autoZero"/>
        <c:auto val="1"/>
        <c:lblOffset val="100"/>
        <c:baseTimeUnit val="days"/>
        <c:majorUnit val="6"/>
        <c:majorTimeUnit val="months"/>
        <c:minorUnit val="2"/>
        <c:minorTimeUnit val="months"/>
      </c:dateAx>
      <c:valAx>
        <c:axId val="108897872"/>
        <c:scaling>
          <c:orientation val="minMax"/>
        </c:scaling>
        <c:delete val="0"/>
        <c:axPos val="l"/>
        <c:majorGridlines>
          <c:spPr>
            <a:ln w="9525" cap="flat" cmpd="sng" algn="ctr">
              <a:noFill/>
              <a:round/>
            </a:ln>
            <a:effectLst/>
          </c:spPr>
        </c:majorGridlines>
        <c:numFmt formatCode="_(&quot;$&quot;* #,##0_);_(&quot;$&quot;* \(#,##0\);_(&quot;$&quot;* &quot;-&quot;_);_(@_)"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50421968"/>
        <c:crosses val="autoZero"/>
        <c:crossBetween val="between"/>
      </c:valAx>
      <c:spPr>
        <a:noFill/>
        <a:ln>
          <a:noFill/>
        </a:ln>
        <a:effectLst/>
      </c:spPr>
    </c:plotArea>
    <c:legend>
      <c:legendPos val="b"/>
      <c:legendEntry>
        <c:idx val="0"/>
        <c:delete val="1"/>
      </c:legendEntry>
      <c:legendEntry>
        <c:idx val="1"/>
        <c:delete val="1"/>
      </c:legendEntry>
      <c:legendEntry>
        <c:idx val="2"/>
        <c:delete val="1"/>
      </c:legendEntry>
      <c:layout>
        <c:manualLayout>
          <c:xMode val="edge"/>
          <c:yMode val="edge"/>
          <c:x val="3.2166520222914698E-2"/>
          <c:y val="0.87667826823262696"/>
          <c:w val="0.96108599217143098"/>
          <c:h val="0.101442278081827"/>
        </c:manualLayout>
      </c:layout>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1100"/>
      </a:pPr>
      <a:endParaRPr lang="en-US"/>
    </a:p>
  </c:txPr>
  <c:externalData r:id="rId4">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42324833605756E-2"/>
          <c:y val="6.0185185185185203E-2"/>
          <c:w val="0.89205292930278302"/>
          <c:h val="0.83010061242344702"/>
        </c:manualLayout>
      </c:layout>
      <c:lineChart>
        <c:grouping val="standard"/>
        <c:varyColors val="0"/>
        <c:ser>
          <c:idx val="0"/>
          <c:order val="0"/>
          <c:tx>
            <c:strRef>
              <c:f>'Revenue Build'!$A$20</c:f>
              <c:strCache>
                <c:ptCount val="1"/>
                <c:pt idx="0">
                  <c:v>Automotive Sales</c:v>
                </c:pt>
              </c:strCache>
            </c:strRef>
          </c:tx>
          <c:spPr>
            <a:ln w="34925" cap="rnd">
              <a:solidFill>
                <a:srgbClr val="CC0000"/>
              </a:solidFill>
              <a:round/>
            </a:ln>
            <a:effectLst/>
          </c:spPr>
          <c:marker>
            <c:symbol val="none"/>
          </c:marker>
          <c:dPt>
            <c:idx val="3"/>
            <c:marker>
              <c:symbol val="none"/>
            </c:marker>
            <c:bubble3D val="0"/>
            <c:spPr>
              <a:ln w="34925" cap="rnd">
                <a:solidFill>
                  <a:srgbClr val="CC0000"/>
                </a:solidFill>
                <a:prstDash val="sysDot"/>
                <a:round/>
              </a:ln>
              <a:effectLst/>
            </c:spPr>
            <c:extLst>
              <c:ext xmlns:c16="http://schemas.microsoft.com/office/drawing/2014/chart" uri="{C3380CC4-5D6E-409C-BE32-E72D297353CC}">
                <c16:uniqueId val="{00000001-4E2B-4468-A42B-31E3FEDD787C}"/>
              </c:ext>
            </c:extLst>
          </c:dPt>
          <c:dPt>
            <c:idx val="4"/>
            <c:marker>
              <c:symbol val="none"/>
            </c:marker>
            <c:bubble3D val="0"/>
            <c:spPr>
              <a:ln w="34925" cap="rnd">
                <a:solidFill>
                  <a:srgbClr val="CC0000"/>
                </a:solidFill>
                <a:prstDash val="sysDot"/>
                <a:round/>
              </a:ln>
              <a:effectLst/>
            </c:spPr>
            <c:extLst>
              <c:ext xmlns:c16="http://schemas.microsoft.com/office/drawing/2014/chart" uri="{C3380CC4-5D6E-409C-BE32-E72D297353CC}">
                <c16:uniqueId val="{00000003-4E2B-4468-A42B-31E3FEDD787C}"/>
              </c:ext>
            </c:extLst>
          </c:dPt>
          <c:dPt>
            <c:idx val="5"/>
            <c:marker>
              <c:symbol val="none"/>
            </c:marker>
            <c:bubble3D val="0"/>
            <c:spPr>
              <a:ln w="34925" cap="rnd">
                <a:solidFill>
                  <a:srgbClr val="CC0000"/>
                </a:solidFill>
                <a:prstDash val="sysDot"/>
                <a:round/>
              </a:ln>
              <a:effectLst/>
            </c:spPr>
            <c:extLst>
              <c:ext xmlns:c16="http://schemas.microsoft.com/office/drawing/2014/chart" uri="{C3380CC4-5D6E-409C-BE32-E72D297353CC}">
                <c16:uniqueId val="{00000005-4E2B-4468-A42B-31E3FEDD787C}"/>
              </c:ext>
            </c:extLst>
          </c:dPt>
          <c:cat>
            <c:strRef>
              <c:f>'Revenue Build'!$B$2:$G$2</c:f>
              <c:strCache>
                <c:ptCount val="6"/>
                <c:pt idx="0">
                  <c:v>FY17</c:v>
                </c:pt>
                <c:pt idx="1">
                  <c:v>FY18</c:v>
                </c:pt>
                <c:pt idx="2">
                  <c:v>FY19</c:v>
                </c:pt>
                <c:pt idx="3">
                  <c:v>FY20</c:v>
                </c:pt>
                <c:pt idx="4">
                  <c:v>FY21</c:v>
                </c:pt>
                <c:pt idx="5">
                  <c:v>FY22</c:v>
                </c:pt>
              </c:strCache>
            </c:strRef>
          </c:cat>
          <c:val>
            <c:numRef>
              <c:f>'Revenue Build'!$B$20:$G$20</c:f>
              <c:numCache>
                <c:formatCode>#,##0.00</c:formatCode>
                <c:ptCount val="6"/>
                <c:pt idx="0">
                  <c:v>8534.9999997906452</c:v>
                </c:pt>
                <c:pt idx="1">
                  <c:v>17080.392985037521</c:v>
                </c:pt>
                <c:pt idx="2">
                  <c:v>19952.000000571901</c:v>
                </c:pt>
                <c:pt idx="3" formatCode="#,##0">
                  <c:v>18717.6761353125</c:v>
                </c:pt>
                <c:pt idx="4" formatCode="#,##0">
                  <c:v>21819.183158250009</c:v>
                </c:pt>
                <c:pt idx="5" formatCode="#,##0">
                  <c:v>25658.16173302782</c:v>
                </c:pt>
              </c:numCache>
            </c:numRef>
          </c:val>
          <c:smooth val="0"/>
          <c:extLst>
            <c:ext xmlns:c16="http://schemas.microsoft.com/office/drawing/2014/chart" uri="{C3380CC4-5D6E-409C-BE32-E72D297353CC}">
              <c16:uniqueId val="{00000006-4E2B-4468-A42B-31E3FEDD787C}"/>
            </c:ext>
          </c:extLst>
        </c:ser>
        <c:dLbls>
          <c:showLegendKey val="0"/>
          <c:showVal val="0"/>
          <c:showCatName val="0"/>
          <c:showSerName val="0"/>
          <c:showPercent val="0"/>
          <c:showBubbleSize val="0"/>
        </c:dLbls>
        <c:smooth val="0"/>
        <c:axId val="-12674576"/>
        <c:axId val="-12669824"/>
      </c:lineChart>
      <c:catAx>
        <c:axId val="-126745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2669824"/>
        <c:crosses val="autoZero"/>
        <c:auto val="1"/>
        <c:lblAlgn val="ctr"/>
        <c:lblOffset val="100"/>
        <c:noMultiLvlLbl val="0"/>
      </c:catAx>
      <c:valAx>
        <c:axId val="-12669824"/>
        <c:scaling>
          <c:orientation val="minMax"/>
          <c:max val="35000"/>
        </c:scaling>
        <c:delete val="1"/>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crossAx val="-126745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123614244817999"/>
          <c:y val="5.8956431875325198E-2"/>
          <c:w val="0.80156525448555505"/>
          <c:h val="0.83356931380212596"/>
        </c:manualLayout>
      </c:layout>
      <c:lineChart>
        <c:grouping val="standard"/>
        <c:varyColors val="0"/>
        <c:ser>
          <c:idx val="0"/>
          <c:order val="0"/>
          <c:tx>
            <c:strRef>
              <c:f>'Revenue Build'!$A$52</c:f>
              <c:strCache>
                <c:ptCount val="1"/>
                <c:pt idx="0">
                  <c:v>Automotive Sales</c:v>
                </c:pt>
              </c:strCache>
            </c:strRef>
          </c:tx>
          <c:spPr>
            <a:ln w="31750" cap="rnd">
              <a:solidFill>
                <a:srgbClr val="666666"/>
              </a:solidFill>
              <a:round/>
            </a:ln>
            <a:effectLst/>
          </c:spPr>
          <c:marker>
            <c:symbol val="none"/>
          </c:marker>
          <c:dPt>
            <c:idx val="3"/>
            <c:marker>
              <c:symbol val="none"/>
            </c:marker>
            <c:bubble3D val="0"/>
            <c:spPr>
              <a:ln w="31750" cap="rnd">
                <a:solidFill>
                  <a:srgbClr val="666666"/>
                </a:solidFill>
                <a:prstDash val="sysDot"/>
                <a:round/>
              </a:ln>
              <a:effectLst/>
            </c:spPr>
            <c:extLst>
              <c:ext xmlns:c16="http://schemas.microsoft.com/office/drawing/2014/chart" uri="{C3380CC4-5D6E-409C-BE32-E72D297353CC}">
                <c16:uniqueId val="{00000001-9ECE-429A-B33F-B438043B21B4}"/>
              </c:ext>
            </c:extLst>
          </c:dPt>
          <c:dPt>
            <c:idx val="4"/>
            <c:marker>
              <c:symbol val="none"/>
            </c:marker>
            <c:bubble3D val="0"/>
            <c:spPr>
              <a:ln w="31750" cap="rnd">
                <a:solidFill>
                  <a:srgbClr val="666666"/>
                </a:solidFill>
                <a:prstDash val="sysDot"/>
                <a:round/>
              </a:ln>
              <a:effectLst/>
            </c:spPr>
            <c:extLst>
              <c:ext xmlns:c16="http://schemas.microsoft.com/office/drawing/2014/chart" uri="{C3380CC4-5D6E-409C-BE32-E72D297353CC}">
                <c16:uniqueId val="{00000003-9ECE-429A-B33F-B438043B21B4}"/>
              </c:ext>
            </c:extLst>
          </c:dPt>
          <c:dPt>
            <c:idx val="5"/>
            <c:marker>
              <c:symbol val="none"/>
            </c:marker>
            <c:bubble3D val="0"/>
            <c:spPr>
              <a:ln w="31750" cap="rnd">
                <a:solidFill>
                  <a:srgbClr val="666666"/>
                </a:solidFill>
                <a:prstDash val="sysDot"/>
                <a:round/>
              </a:ln>
              <a:effectLst/>
            </c:spPr>
            <c:extLst>
              <c:ext xmlns:c16="http://schemas.microsoft.com/office/drawing/2014/chart" uri="{C3380CC4-5D6E-409C-BE32-E72D297353CC}">
                <c16:uniqueId val="{00000005-9ECE-429A-B33F-B438043B21B4}"/>
              </c:ext>
            </c:extLst>
          </c:dPt>
          <c:cat>
            <c:strRef>
              <c:f>'Revenue Build'!$B$2:$J$2</c:f>
              <c:strCache>
                <c:ptCount val="9"/>
                <c:pt idx="0">
                  <c:v>FY17</c:v>
                </c:pt>
                <c:pt idx="1">
                  <c:v>FY18</c:v>
                </c:pt>
                <c:pt idx="2">
                  <c:v>FY19</c:v>
                </c:pt>
                <c:pt idx="3">
                  <c:v>FY20</c:v>
                </c:pt>
                <c:pt idx="4">
                  <c:v>FY21</c:v>
                </c:pt>
                <c:pt idx="5">
                  <c:v>FY22</c:v>
                </c:pt>
                <c:pt idx="6">
                  <c:v>FY23</c:v>
                </c:pt>
                <c:pt idx="7">
                  <c:v>FY24</c:v>
                </c:pt>
                <c:pt idx="8">
                  <c:v>FY25</c:v>
                </c:pt>
              </c:strCache>
            </c:strRef>
          </c:cat>
          <c:val>
            <c:numRef>
              <c:f>'Revenue Build'!$B$52:$G$52</c:f>
              <c:numCache>
                <c:formatCode>#,##0.00</c:formatCode>
                <c:ptCount val="6"/>
                <c:pt idx="0">
                  <c:v>8534.9999997906452</c:v>
                </c:pt>
                <c:pt idx="1">
                  <c:v>17080.392985037521</c:v>
                </c:pt>
                <c:pt idx="2">
                  <c:v>19952.000000571901</c:v>
                </c:pt>
                <c:pt idx="3" formatCode="#,##0">
                  <c:v>18533.345707500001</c:v>
                </c:pt>
                <c:pt idx="4" formatCode="#,##0">
                  <c:v>21180.31127744995</c:v>
                </c:pt>
                <c:pt idx="5" formatCode="#,##0">
                  <c:v>24490.631843310752</c:v>
                </c:pt>
              </c:numCache>
            </c:numRef>
          </c:val>
          <c:smooth val="0"/>
          <c:extLst>
            <c:ext xmlns:c16="http://schemas.microsoft.com/office/drawing/2014/chart" uri="{C3380CC4-5D6E-409C-BE32-E72D297353CC}">
              <c16:uniqueId val="{00000006-9ECE-429A-B33F-B438043B21B4}"/>
            </c:ext>
          </c:extLst>
        </c:ser>
        <c:dLbls>
          <c:showLegendKey val="0"/>
          <c:showVal val="0"/>
          <c:showCatName val="0"/>
          <c:showSerName val="0"/>
          <c:showPercent val="0"/>
          <c:showBubbleSize val="0"/>
        </c:dLbls>
        <c:smooth val="0"/>
        <c:axId val="-12626320"/>
        <c:axId val="-12621552"/>
      </c:lineChart>
      <c:catAx>
        <c:axId val="-12626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2621552"/>
        <c:crosses val="autoZero"/>
        <c:auto val="1"/>
        <c:lblAlgn val="ctr"/>
        <c:lblOffset val="100"/>
        <c:noMultiLvlLbl val="0"/>
      </c:catAx>
      <c:valAx>
        <c:axId val="-12621552"/>
        <c:scaling>
          <c:orientation val="minMax"/>
          <c:max val="3500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26263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504611238753699"/>
          <c:y val="5.9005083514887403E-2"/>
          <c:w val="0.82956131498142605"/>
          <c:h val="0.83343197296416405"/>
        </c:manualLayout>
      </c:layout>
      <c:lineChart>
        <c:grouping val="standard"/>
        <c:varyColors val="0"/>
        <c:ser>
          <c:idx val="0"/>
          <c:order val="0"/>
          <c:tx>
            <c:strRef>
              <c:f>'Revenue Build'!$A$84</c:f>
              <c:strCache>
                <c:ptCount val="1"/>
                <c:pt idx="0">
                  <c:v>Automotive Sales</c:v>
                </c:pt>
              </c:strCache>
            </c:strRef>
          </c:tx>
          <c:spPr>
            <a:ln w="31750" cap="rnd">
              <a:solidFill>
                <a:srgbClr val="666666"/>
              </a:solidFill>
              <a:round/>
            </a:ln>
            <a:effectLst/>
          </c:spPr>
          <c:marker>
            <c:symbol val="none"/>
          </c:marker>
          <c:dPt>
            <c:idx val="3"/>
            <c:marker>
              <c:symbol val="none"/>
            </c:marker>
            <c:bubble3D val="0"/>
            <c:spPr>
              <a:ln w="31750" cap="rnd">
                <a:solidFill>
                  <a:srgbClr val="666666"/>
                </a:solidFill>
                <a:prstDash val="sysDot"/>
                <a:round/>
              </a:ln>
              <a:effectLst/>
            </c:spPr>
            <c:extLst>
              <c:ext xmlns:c16="http://schemas.microsoft.com/office/drawing/2014/chart" uri="{C3380CC4-5D6E-409C-BE32-E72D297353CC}">
                <c16:uniqueId val="{00000001-ECDC-414C-9715-9500452D840A}"/>
              </c:ext>
            </c:extLst>
          </c:dPt>
          <c:dPt>
            <c:idx val="4"/>
            <c:marker>
              <c:symbol val="none"/>
            </c:marker>
            <c:bubble3D val="0"/>
            <c:spPr>
              <a:ln w="31750" cap="rnd">
                <a:solidFill>
                  <a:srgbClr val="666666"/>
                </a:solidFill>
                <a:prstDash val="sysDot"/>
                <a:round/>
              </a:ln>
              <a:effectLst/>
            </c:spPr>
            <c:extLst>
              <c:ext xmlns:c16="http://schemas.microsoft.com/office/drawing/2014/chart" uri="{C3380CC4-5D6E-409C-BE32-E72D297353CC}">
                <c16:uniqueId val="{00000003-ECDC-414C-9715-9500452D840A}"/>
              </c:ext>
            </c:extLst>
          </c:dPt>
          <c:dPt>
            <c:idx val="5"/>
            <c:marker>
              <c:symbol val="none"/>
            </c:marker>
            <c:bubble3D val="0"/>
            <c:spPr>
              <a:ln w="31750" cap="rnd">
                <a:solidFill>
                  <a:srgbClr val="666666"/>
                </a:solidFill>
                <a:prstDash val="sysDot"/>
                <a:round/>
              </a:ln>
              <a:effectLst/>
            </c:spPr>
            <c:extLst>
              <c:ext xmlns:c16="http://schemas.microsoft.com/office/drawing/2014/chart" uri="{C3380CC4-5D6E-409C-BE32-E72D297353CC}">
                <c16:uniqueId val="{00000005-ECDC-414C-9715-9500452D840A}"/>
              </c:ext>
            </c:extLst>
          </c:dPt>
          <c:cat>
            <c:strRef>
              <c:f>'Revenue Build'!$B$2:$J$2</c:f>
              <c:strCache>
                <c:ptCount val="9"/>
                <c:pt idx="0">
                  <c:v>FY17</c:v>
                </c:pt>
                <c:pt idx="1">
                  <c:v>FY18</c:v>
                </c:pt>
                <c:pt idx="2">
                  <c:v>FY19</c:v>
                </c:pt>
                <c:pt idx="3">
                  <c:v>FY20</c:v>
                </c:pt>
                <c:pt idx="4">
                  <c:v>FY21</c:v>
                </c:pt>
                <c:pt idx="5">
                  <c:v>FY22</c:v>
                </c:pt>
                <c:pt idx="6">
                  <c:v>FY23</c:v>
                </c:pt>
                <c:pt idx="7">
                  <c:v>FY24</c:v>
                </c:pt>
                <c:pt idx="8">
                  <c:v>FY25</c:v>
                </c:pt>
              </c:strCache>
            </c:strRef>
          </c:cat>
          <c:val>
            <c:numRef>
              <c:f>'Revenue Build'!$B$84:$G$84</c:f>
              <c:numCache>
                <c:formatCode>#,##0.00</c:formatCode>
                <c:ptCount val="6"/>
                <c:pt idx="0">
                  <c:v>8534.9999997906452</c:v>
                </c:pt>
                <c:pt idx="1">
                  <c:v>17080.392985037521</c:v>
                </c:pt>
                <c:pt idx="2">
                  <c:v>19952.000000571901</c:v>
                </c:pt>
                <c:pt idx="3" formatCode="#,##0">
                  <c:v>21810.255667500001</c:v>
                </c:pt>
                <c:pt idx="4" formatCode="#,##0">
                  <c:v>26532.137854274999</c:v>
                </c:pt>
                <c:pt idx="5" formatCode="#,##0">
                  <c:v>33511.295663979523</c:v>
                </c:pt>
              </c:numCache>
            </c:numRef>
          </c:val>
          <c:smooth val="0"/>
          <c:extLst>
            <c:ext xmlns:c16="http://schemas.microsoft.com/office/drawing/2014/chart" uri="{C3380CC4-5D6E-409C-BE32-E72D297353CC}">
              <c16:uniqueId val="{00000006-ECDC-414C-9715-9500452D840A}"/>
            </c:ext>
          </c:extLst>
        </c:ser>
        <c:dLbls>
          <c:showLegendKey val="0"/>
          <c:showVal val="0"/>
          <c:showCatName val="0"/>
          <c:showSerName val="0"/>
          <c:showPercent val="0"/>
          <c:showBubbleSize val="0"/>
        </c:dLbls>
        <c:smooth val="0"/>
        <c:axId val="-6974096"/>
        <c:axId val="-6969792"/>
      </c:lineChart>
      <c:catAx>
        <c:axId val="-69740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6969792"/>
        <c:crosses val="autoZero"/>
        <c:auto val="1"/>
        <c:lblAlgn val="ctr"/>
        <c:lblOffset val="100"/>
        <c:noMultiLvlLbl val="0"/>
      </c:catAx>
      <c:valAx>
        <c:axId val="-6969792"/>
        <c:scaling>
          <c:orientation val="minMax"/>
          <c:max val="35000"/>
        </c:scaling>
        <c:delete val="1"/>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crossAx val="-69740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Ratios!$A$30</c:f>
              <c:strCache>
                <c:ptCount val="1"/>
                <c:pt idx="0">
                  <c:v>Total Debt / Market Capitalization</c:v>
                </c:pt>
              </c:strCache>
            </c:strRef>
          </c:tx>
          <c:spPr>
            <a:solidFill>
              <a:schemeClr val="bg2">
                <a:lumMod val="90000"/>
              </a:schemeClr>
            </a:solidFill>
            <a:ln>
              <a:noFill/>
            </a:ln>
            <a:effectLst/>
          </c:spPr>
          <c:invertIfNegative val="0"/>
          <c:dPt>
            <c:idx val="2"/>
            <c:invertIfNegative val="0"/>
            <c:bubble3D val="0"/>
            <c:spPr>
              <a:solidFill>
                <a:srgbClr val="CC0000"/>
              </a:solidFill>
              <a:ln>
                <a:noFill/>
              </a:ln>
              <a:effectLst/>
            </c:spPr>
            <c:extLst>
              <c:ext xmlns:c16="http://schemas.microsoft.com/office/drawing/2014/chart" uri="{C3380CC4-5D6E-409C-BE32-E72D297353CC}">
                <c16:uniqueId val="{00000001-9A6F-492B-8B71-01AAAD872734}"/>
              </c:ext>
            </c:extLst>
          </c:dPt>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rgbClr val="666666"/>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Ratios!$B$2:$D$2</c:f>
              <c:strCache>
                <c:ptCount val="3"/>
                <c:pt idx="0">
                  <c:v>FY17</c:v>
                </c:pt>
                <c:pt idx="1">
                  <c:v>FY18</c:v>
                </c:pt>
                <c:pt idx="2">
                  <c:v>FY19</c:v>
                </c:pt>
              </c:strCache>
            </c:strRef>
          </c:cat>
          <c:val>
            <c:numRef>
              <c:f>Ratios!$B$30:$D$30</c:f>
              <c:numCache>
                <c:formatCode>#,##0.00</c:formatCode>
                <c:ptCount val="3"/>
                <c:pt idx="0">
                  <c:v>19.4368174994149</c:v>
                </c:pt>
                <c:pt idx="1">
                  <c:v>20.841783842220799</c:v>
                </c:pt>
                <c:pt idx="2">
                  <c:v>17.722408366867981</c:v>
                </c:pt>
              </c:numCache>
            </c:numRef>
          </c:val>
          <c:extLst>
            <c:ext xmlns:c16="http://schemas.microsoft.com/office/drawing/2014/chart" uri="{C3380CC4-5D6E-409C-BE32-E72D297353CC}">
              <c16:uniqueId val="{00000002-9A6F-492B-8B71-01AAAD872734}"/>
            </c:ext>
          </c:extLst>
        </c:ser>
        <c:dLbls>
          <c:dLblPos val="outEnd"/>
          <c:showLegendKey val="0"/>
          <c:showVal val="1"/>
          <c:showCatName val="0"/>
          <c:showSerName val="0"/>
          <c:showPercent val="0"/>
          <c:showBubbleSize val="0"/>
        </c:dLbls>
        <c:gapWidth val="219"/>
        <c:overlap val="-27"/>
        <c:axId val="-18659488"/>
        <c:axId val="-18654752"/>
      </c:barChart>
      <c:catAx>
        <c:axId val="-186594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8654752"/>
        <c:crosses val="autoZero"/>
        <c:auto val="1"/>
        <c:lblAlgn val="ctr"/>
        <c:lblOffset val="100"/>
        <c:noMultiLvlLbl val="0"/>
      </c:catAx>
      <c:valAx>
        <c:axId val="-18654752"/>
        <c:scaling>
          <c:orientation val="minMax"/>
          <c:min val="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86594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Ratios!$A$35</c:f>
              <c:strCache>
                <c:ptCount val="1"/>
                <c:pt idx="0">
                  <c:v>Net Debt / Market Capitalization</c:v>
                </c:pt>
              </c:strCache>
            </c:strRef>
          </c:tx>
          <c:spPr>
            <a:solidFill>
              <a:schemeClr val="bg2">
                <a:lumMod val="90000"/>
              </a:schemeClr>
            </a:solidFill>
            <a:ln>
              <a:noFill/>
            </a:ln>
            <a:effectLst/>
          </c:spPr>
          <c:invertIfNegative val="0"/>
          <c:dPt>
            <c:idx val="2"/>
            <c:invertIfNegative val="0"/>
            <c:bubble3D val="0"/>
            <c:spPr>
              <a:solidFill>
                <a:srgbClr val="CC0000"/>
              </a:solidFill>
              <a:ln>
                <a:noFill/>
              </a:ln>
              <a:effectLst/>
            </c:spPr>
            <c:extLst>
              <c:ext xmlns:c16="http://schemas.microsoft.com/office/drawing/2014/chart" uri="{C3380CC4-5D6E-409C-BE32-E72D297353CC}">
                <c16:uniqueId val="{00000001-F3E5-4497-A57B-C9FDA2064240}"/>
              </c:ext>
            </c:extLst>
          </c:dPt>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rgbClr val="666666"/>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Ratios!$B$2:$D$2</c:f>
              <c:strCache>
                <c:ptCount val="3"/>
                <c:pt idx="0">
                  <c:v>FY17</c:v>
                </c:pt>
                <c:pt idx="1">
                  <c:v>FY18</c:v>
                </c:pt>
                <c:pt idx="2">
                  <c:v>FY19</c:v>
                </c:pt>
              </c:strCache>
            </c:strRef>
          </c:cat>
          <c:val>
            <c:numRef>
              <c:f>Ratios!$B$35:$D$35</c:f>
              <c:numCache>
                <c:formatCode>#,##0.00</c:formatCode>
                <c:ptCount val="3"/>
                <c:pt idx="0">
                  <c:v>13.02828090244677</c:v>
                </c:pt>
                <c:pt idx="1">
                  <c:v>14.4249098660743</c:v>
                </c:pt>
                <c:pt idx="2">
                  <c:v>9.4442910970618481</c:v>
                </c:pt>
              </c:numCache>
            </c:numRef>
          </c:val>
          <c:extLst>
            <c:ext xmlns:c16="http://schemas.microsoft.com/office/drawing/2014/chart" uri="{C3380CC4-5D6E-409C-BE32-E72D297353CC}">
              <c16:uniqueId val="{00000002-F3E5-4497-A57B-C9FDA2064240}"/>
            </c:ext>
          </c:extLst>
        </c:ser>
        <c:dLbls>
          <c:dLblPos val="outEnd"/>
          <c:showLegendKey val="0"/>
          <c:showVal val="1"/>
          <c:showCatName val="0"/>
          <c:showSerName val="0"/>
          <c:showPercent val="0"/>
          <c:showBubbleSize val="0"/>
        </c:dLbls>
        <c:gapWidth val="219"/>
        <c:overlap val="-27"/>
        <c:axId val="-16748480"/>
        <c:axId val="-16743776"/>
      </c:barChart>
      <c:catAx>
        <c:axId val="-167484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6743776"/>
        <c:crosses val="autoZero"/>
        <c:auto val="1"/>
        <c:lblAlgn val="ctr"/>
        <c:lblOffset val="100"/>
        <c:noMultiLvlLbl val="0"/>
      </c:catAx>
      <c:valAx>
        <c:axId val="-16743776"/>
        <c:scaling>
          <c:orientation val="minMax"/>
          <c:max val="25"/>
          <c:min val="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67484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'FRED Graph'!$B$11</c:f>
              <c:strCache>
                <c:ptCount val="1"/>
                <c:pt idx="0">
                  <c:v>TOTALSA</c:v>
                </c:pt>
              </c:strCache>
            </c:strRef>
          </c:tx>
          <c:spPr>
            <a:ln w="28575" cap="rnd">
              <a:solidFill>
                <a:srgbClr val="CC0000"/>
              </a:solidFill>
              <a:round/>
            </a:ln>
            <a:effectLst/>
          </c:spPr>
          <c:marker>
            <c:symbol val="none"/>
          </c:marker>
          <c:cat>
            <c:numRef>
              <c:f>'FRED Graph'!$A$12:$A$542</c:f>
              <c:numCache>
                <c:formatCode>m/d/yy</c:formatCode>
                <c:ptCount val="531"/>
                <c:pt idx="0">
                  <c:v>27760</c:v>
                </c:pt>
                <c:pt idx="1">
                  <c:v>27791</c:v>
                </c:pt>
                <c:pt idx="2">
                  <c:v>27820</c:v>
                </c:pt>
                <c:pt idx="3">
                  <c:v>27851</c:v>
                </c:pt>
                <c:pt idx="4">
                  <c:v>27881</c:v>
                </c:pt>
                <c:pt idx="5">
                  <c:v>27912</c:v>
                </c:pt>
                <c:pt idx="6">
                  <c:v>27942</c:v>
                </c:pt>
                <c:pt idx="7">
                  <c:v>27973</c:v>
                </c:pt>
                <c:pt idx="8">
                  <c:v>28004</c:v>
                </c:pt>
                <c:pt idx="9">
                  <c:v>28034</c:v>
                </c:pt>
                <c:pt idx="10">
                  <c:v>28065</c:v>
                </c:pt>
                <c:pt idx="11">
                  <c:v>28095</c:v>
                </c:pt>
                <c:pt idx="12">
                  <c:v>28126</c:v>
                </c:pt>
                <c:pt idx="13">
                  <c:v>28157</c:v>
                </c:pt>
                <c:pt idx="14">
                  <c:v>28185</c:v>
                </c:pt>
                <c:pt idx="15">
                  <c:v>28216</c:v>
                </c:pt>
                <c:pt idx="16">
                  <c:v>28246</c:v>
                </c:pt>
                <c:pt idx="17">
                  <c:v>28277</c:v>
                </c:pt>
                <c:pt idx="18">
                  <c:v>28307</c:v>
                </c:pt>
                <c:pt idx="19">
                  <c:v>28338</c:v>
                </c:pt>
                <c:pt idx="20">
                  <c:v>28369</c:v>
                </c:pt>
                <c:pt idx="21">
                  <c:v>28399</c:v>
                </c:pt>
                <c:pt idx="22">
                  <c:v>28430</c:v>
                </c:pt>
                <c:pt idx="23">
                  <c:v>28460</c:v>
                </c:pt>
                <c:pt idx="24">
                  <c:v>28491</c:v>
                </c:pt>
                <c:pt idx="25">
                  <c:v>28522</c:v>
                </c:pt>
                <c:pt idx="26">
                  <c:v>28550</c:v>
                </c:pt>
                <c:pt idx="27">
                  <c:v>28581</c:v>
                </c:pt>
                <c:pt idx="28">
                  <c:v>28611</c:v>
                </c:pt>
                <c:pt idx="29">
                  <c:v>28642</c:v>
                </c:pt>
                <c:pt idx="30">
                  <c:v>28672</c:v>
                </c:pt>
                <c:pt idx="31">
                  <c:v>28703</c:v>
                </c:pt>
                <c:pt idx="32">
                  <c:v>28734</c:v>
                </c:pt>
                <c:pt idx="33">
                  <c:v>28764</c:v>
                </c:pt>
                <c:pt idx="34">
                  <c:v>28795</c:v>
                </c:pt>
                <c:pt idx="35">
                  <c:v>28825</c:v>
                </c:pt>
                <c:pt idx="36">
                  <c:v>28856</c:v>
                </c:pt>
                <c:pt idx="37">
                  <c:v>28887</c:v>
                </c:pt>
                <c:pt idx="38">
                  <c:v>28915</c:v>
                </c:pt>
                <c:pt idx="39">
                  <c:v>28946</c:v>
                </c:pt>
                <c:pt idx="40">
                  <c:v>28976</c:v>
                </c:pt>
                <c:pt idx="41">
                  <c:v>29007</c:v>
                </c:pt>
                <c:pt idx="42">
                  <c:v>29037</c:v>
                </c:pt>
                <c:pt idx="43">
                  <c:v>29068</c:v>
                </c:pt>
                <c:pt idx="44">
                  <c:v>29099</c:v>
                </c:pt>
                <c:pt idx="45">
                  <c:v>29129</c:v>
                </c:pt>
                <c:pt idx="46">
                  <c:v>29160</c:v>
                </c:pt>
                <c:pt idx="47">
                  <c:v>29190</c:v>
                </c:pt>
                <c:pt idx="48">
                  <c:v>29221</c:v>
                </c:pt>
                <c:pt idx="49">
                  <c:v>29252</c:v>
                </c:pt>
                <c:pt idx="50">
                  <c:v>29281</c:v>
                </c:pt>
                <c:pt idx="51">
                  <c:v>29312</c:v>
                </c:pt>
                <c:pt idx="52">
                  <c:v>29342</c:v>
                </c:pt>
                <c:pt idx="53">
                  <c:v>29373</c:v>
                </c:pt>
                <c:pt idx="54">
                  <c:v>29403</c:v>
                </c:pt>
                <c:pt idx="55">
                  <c:v>29434</c:v>
                </c:pt>
                <c:pt idx="56">
                  <c:v>29465</c:v>
                </c:pt>
                <c:pt idx="57">
                  <c:v>29495</c:v>
                </c:pt>
                <c:pt idx="58">
                  <c:v>29526</c:v>
                </c:pt>
                <c:pt idx="59">
                  <c:v>29556</c:v>
                </c:pt>
                <c:pt idx="60">
                  <c:v>29587</c:v>
                </c:pt>
                <c:pt idx="61">
                  <c:v>29618</c:v>
                </c:pt>
                <c:pt idx="62">
                  <c:v>29646</c:v>
                </c:pt>
                <c:pt idx="63">
                  <c:v>29677</c:v>
                </c:pt>
                <c:pt idx="64">
                  <c:v>29707</c:v>
                </c:pt>
                <c:pt idx="65">
                  <c:v>29738</c:v>
                </c:pt>
                <c:pt idx="66">
                  <c:v>29768</c:v>
                </c:pt>
                <c:pt idx="67">
                  <c:v>29799</c:v>
                </c:pt>
                <c:pt idx="68">
                  <c:v>29830</c:v>
                </c:pt>
                <c:pt idx="69">
                  <c:v>29860</c:v>
                </c:pt>
                <c:pt idx="70">
                  <c:v>29891</c:v>
                </c:pt>
                <c:pt idx="71">
                  <c:v>29921</c:v>
                </c:pt>
                <c:pt idx="72">
                  <c:v>29952</c:v>
                </c:pt>
                <c:pt idx="73">
                  <c:v>29983</c:v>
                </c:pt>
                <c:pt idx="74">
                  <c:v>30011</c:v>
                </c:pt>
                <c:pt idx="75">
                  <c:v>30042</c:v>
                </c:pt>
                <c:pt idx="76">
                  <c:v>30072</c:v>
                </c:pt>
                <c:pt idx="77">
                  <c:v>30103</c:v>
                </c:pt>
                <c:pt idx="78">
                  <c:v>30133</c:v>
                </c:pt>
                <c:pt idx="79">
                  <c:v>30164</c:v>
                </c:pt>
                <c:pt idx="80">
                  <c:v>30195</c:v>
                </c:pt>
                <c:pt idx="81">
                  <c:v>30225</c:v>
                </c:pt>
                <c:pt idx="82">
                  <c:v>30256</c:v>
                </c:pt>
                <c:pt idx="83">
                  <c:v>30286</c:v>
                </c:pt>
                <c:pt idx="84">
                  <c:v>30317</c:v>
                </c:pt>
                <c:pt idx="85">
                  <c:v>30348</c:v>
                </c:pt>
                <c:pt idx="86">
                  <c:v>30376</c:v>
                </c:pt>
                <c:pt idx="87">
                  <c:v>30407</c:v>
                </c:pt>
                <c:pt idx="88">
                  <c:v>30437</c:v>
                </c:pt>
                <c:pt idx="89">
                  <c:v>30468</c:v>
                </c:pt>
                <c:pt idx="90">
                  <c:v>30498</c:v>
                </c:pt>
                <c:pt idx="91">
                  <c:v>30529</c:v>
                </c:pt>
                <c:pt idx="92">
                  <c:v>30560</c:v>
                </c:pt>
                <c:pt idx="93">
                  <c:v>30590</c:v>
                </c:pt>
                <c:pt idx="94">
                  <c:v>30621</c:v>
                </c:pt>
                <c:pt idx="95">
                  <c:v>30651</c:v>
                </c:pt>
                <c:pt idx="96">
                  <c:v>30682</c:v>
                </c:pt>
                <c:pt idx="97">
                  <c:v>30713</c:v>
                </c:pt>
                <c:pt idx="98">
                  <c:v>30742</c:v>
                </c:pt>
                <c:pt idx="99">
                  <c:v>30773</c:v>
                </c:pt>
                <c:pt idx="100">
                  <c:v>30803</c:v>
                </c:pt>
                <c:pt idx="101">
                  <c:v>30834</c:v>
                </c:pt>
                <c:pt idx="102">
                  <c:v>30864</c:v>
                </c:pt>
                <c:pt idx="103">
                  <c:v>30895</c:v>
                </c:pt>
                <c:pt idx="104">
                  <c:v>30926</c:v>
                </c:pt>
                <c:pt idx="105">
                  <c:v>30956</c:v>
                </c:pt>
                <c:pt idx="106">
                  <c:v>30987</c:v>
                </c:pt>
                <c:pt idx="107">
                  <c:v>31017</c:v>
                </c:pt>
                <c:pt idx="108">
                  <c:v>31048</c:v>
                </c:pt>
                <c:pt idx="109">
                  <c:v>31079</c:v>
                </c:pt>
                <c:pt idx="110">
                  <c:v>31107</c:v>
                </c:pt>
                <c:pt idx="111">
                  <c:v>31138</c:v>
                </c:pt>
                <c:pt idx="112">
                  <c:v>31168</c:v>
                </c:pt>
                <c:pt idx="113">
                  <c:v>31199</c:v>
                </c:pt>
                <c:pt idx="114">
                  <c:v>31229</c:v>
                </c:pt>
                <c:pt idx="115">
                  <c:v>31260</c:v>
                </c:pt>
                <c:pt idx="116">
                  <c:v>31291</c:v>
                </c:pt>
                <c:pt idx="117">
                  <c:v>31321</c:v>
                </c:pt>
                <c:pt idx="118">
                  <c:v>31352</c:v>
                </c:pt>
                <c:pt idx="119">
                  <c:v>31382</c:v>
                </c:pt>
                <c:pt idx="120">
                  <c:v>31413</c:v>
                </c:pt>
                <c:pt idx="121">
                  <c:v>31444</c:v>
                </c:pt>
                <c:pt idx="122">
                  <c:v>31472</c:v>
                </c:pt>
                <c:pt idx="123">
                  <c:v>31503</c:v>
                </c:pt>
                <c:pt idx="124">
                  <c:v>31533</c:v>
                </c:pt>
                <c:pt idx="125">
                  <c:v>31564</c:v>
                </c:pt>
                <c:pt idx="126">
                  <c:v>31594</c:v>
                </c:pt>
                <c:pt idx="127">
                  <c:v>31625</c:v>
                </c:pt>
                <c:pt idx="128">
                  <c:v>31656</c:v>
                </c:pt>
                <c:pt idx="129">
                  <c:v>31686</c:v>
                </c:pt>
                <c:pt idx="130">
                  <c:v>31717</c:v>
                </c:pt>
                <c:pt idx="131">
                  <c:v>31747</c:v>
                </c:pt>
                <c:pt idx="132">
                  <c:v>31778</c:v>
                </c:pt>
                <c:pt idx="133">
                  <c:v>31809</c:v>
                </c:pt>
                <c:pt idx="134">
                  <c:v>31837</c:v>
                </c:pt>
                <c:pt idx="135">
                  <c:v>31868</c:v>
                </c:pt>
                <c:pt idx="136">
                  <c:v>31898</c:v>
                </c:pt>
                <c:pt idx="137">
                  <c:v>31929</c:v>
                </c:pt>
                <c:pt idx="138">
                  <c:v>31959</c:v>
                </c:pt>
                <c:pt idx="139">
                  <c:v>31990</c:v>
                </c:pt>
                <c:pt idx="140">
                  <c:v>32021</c:v>
                </c:pt>
                <c:pt idx="141">
                  <c:v>32051</c:v>
                </c:pt>
                <c:pt idx="142">
                  <c:v>32082</c:v>
                </c:pt>
                <c:pt idx="143">
                  <c:v>32112</c:v>
                </c:pt>
                <c:pt idx="144">
                  <c:v>32143</c:v>
                </c:pt>
                <c:pt idx="145">
                  <c:v>32174</c:v>
                </c:pt>
                <c:pt idx="146">
                  <c:v>32203</c:v>
                </c:pt>
                <c:pt idx="147">
                  <c:v>32234</c:v>
                </c:pt>
                <c:pt idx="148">
                  <c:v>32264</c:v>
                </c:pt>
                <c:pt idx="149">
                  <c:v>32295</c:v>
                </c:pt>
                <c:pt idx="150">
                  <c:v>32325</c:v>
                </c:pt>
                <c:pt idx="151">
                  <c:v>32356</c:v>
                </c:pt>
                <c:pt idx="152">
                  <c:v>32387</c:v>
                </c:pt>
                <c:pt idx="153">
                  <c:v>32417</c:v>
                </c:pt>
                <c:pt idx="154">
                  <c:v>32448</c:v>
                </c:pt>
                <c:pt idx="155">
                  <c:v>32478</c:v>
                </c:pt>
                <c:pt idx="156">
                  <c:v>32509</c:v>
                </c:pt>
                <c:pt idx="157">
                  <c:v>32540</c:v>
                </c:pt>
                <c:pt idx="158">
                  <c:v>32568</c:v>
                </c:pt>
                <c:pt idx="159">
                  <c:v>32599</c:v>
                </c:pt>
                <c:pt idx="160">
                  <c:v>32629</c:v>
                </c:pt>
                <c:pt idx="161">
                  <c:v>32660</c:v>
                </c:pt>
                <c:pt idx="162">
                  <c:v>32690</c:v>
                </c:pt>
                <c:pt idx="163">
                  <c:v>32721</c:v>
                </c:pt>
                <c:pt idx="164">
                  <c:v>32752</c:v>
                </c:pt>
                <c:pt idx="165">
                  <c:v>32782</c:v>
                </c:pt>
                <c:pt idx="166">
                  <c:v>32813</c:v>
                </c:pt>
                <c:pt idx="167">
                  <c:v>32843</c:v>
                </c:pt>
                <c:pt idx="168">
                  <c:v>32874</c:v>
                </c:pt>
                <c:pt idx="169">
                  <c:v>32905</c:v>
                </c:pt>
                <c:pt idx="170">
                  <c:v>32933</c:v>
                </c:pt>
                <c:pt idx="171">
                  <c:v>32964</c:v>
                </c:pt>
                <c:pt idx="172">
                  <c:v>32994</c:v>
                </c:pt>
                <c:pt idx="173">
                  <c:v>33025</c:v>
                </c:pt>
                <c:pt idx="174">
                  <c:v>33055</c:v>
                </c:pt>
                <c:pt idx="175">
                  <c:v>33086</c:v>
                </c:pt>
                <c:pt idx="176">
                  <c:v>33117</c:v>
                </c:pt>
                <c:pt idx="177">
                  <c:v>33147</c:v>
                </c:pt>
                <c:pt idx="178">
                  <c:v>33178</c:v>
                </c:pt>
                <c:pt idx="179">
                  <c:v>33208</c:v>
                </c:pt>
                <c:pt idx="180">
                  <c:v>33239</c:v>
                </c:pt>
                <c:pt idx="181">
                  <c:v>33270</c:v>
                </c:pt>
                <c:pt idx="182">
                  <c:v>33298</c:v>
                </c:pt>
                <c:pt idx="183">
                  <c:v>33329</c:v>
                </c:pt>
                <c:pt idx="184">
                  <c:v>33359</c:v>
                </c:pt>
                <c:pt idx="185">
                  <c:v>33390</c:v>
                </c:pt>
                <c:pt idx="186">
                  <c:v>33420</c:v>
                </c:pt>
                <c:pt idx="187">
                  <c:v>33451</c:v>
                </c:pt>
                <c:pt idx="188">
                  <c:v>33482</c:v>
                </c:pt>
                <c:pt idx="189">
                  <c:v>33512</c:v>
                </c:pt>
                <c:pt idx="190">
                  <c:v>33543</c:v>
                </c:pt>
                <c:pt idx="191">
                  <c:v>33573</c:v>
                </c:pt>
                <c:pt idx="192">
                  <c:v>33604</c:v>
                </c:pt>
                <c:pt idx="193">
                  <c:v>33635</c:v>
                </c:pt>
                <c:pt idx="194">
                  <c:v>33664</c:v>
                </c:pt>
                <c:pt idx="195">
                  <c:v>33695</c:v>
                </c:pt>
                <c:pt idx="196">
                  <c:v>33725</c:v>
                </c:pt>
                <c:pt idx="197">
                  <c:v>33756</c:v>
                </c:pt>
                <c:pt idx="198">
                  <c:v>33786</c:v>
                </c:pt>
                <c:pt idx="199">
                  <c:v>33817</c:v>
                </c:pt>
                <c:pt idx="200">
                  <c:v>33848</c:v>
                </c:pt>
                <c:pt idx="201">
                  <c:v>33878</c:v>
                </c:pt>
                <c:pt idx="202">
                  <c:v>33909</c:v>
                </c:pt>
                <c:pt idx="203">
                  <c:v>33939</c:v>
                </c:pt>
                <c:pt idx="204">
                  <c:v>33970</c:v>
                </c:pt>
                <c:pt idx="205">
                  <c:v>34001</c:v>
                </c:pt>
                <c:pt idx="206">
                  <c:v>34029</c:v>
                </c:pt>
                <c:pt idx="207">
                  <c:v>34060</c:v>
                </c:pt>
                <c:pt idx="208">
                  <c:v>34090</c:v>
                </c:pt>
                <c:pt idx="209">
                  <c:v>34121</c:v>
                </c:pt>
                <c:pt idx="210">
                  <c:v>34151</c:v>
                </c:pt>
                <c:pt idx="211">
                  <c:v>34182</c:v>
                </c:pt>
                <c:pt idx="212">
                  <c:v>34213</c:v>
                </c:pt>
                <c:pt idx="213">
                  <c:v>34243</c:v>
                </c:pt>
                <c:pt idx="214">
                  <c:v>34274</c:v>
                </c:pt>
                <c:pt idx="215">
                  <c:v>34304</c:v>
                </c:pt>
                <c:pt idx="216">
                  <c:v>34335</c:v>
                </c:pt>
                <c:pt idx="217">
                  <c:v>34366</c:v>
                </c:pt>
                <c:pt idx="218">
                  <c:v>34394</c:v>
                </c:pt>
                <c:pt idx="219">
                  <c:v>34425</c:v>
                </c:pt>
                <c:pt idx="220">
                  <c:v>34455</c:v>
                </c:pt>
                <c:pt idx="221">
                  <c:v>34486</c:v>
                </c:pt>
                <c:pt idx="222">
                  <c:v>34516</c:v>
                </c:pt>
                <c:pt idx="223">
                  <c:v>34547</c:v>
                </c:pt>
                <c:pt idx="224">
                  <c:v>34578</c:v>
                </c:pt>
                <c:pt idx="225">
                  <c:v>34608</c:v>
                </c:pt>
                <c:pt idx="226">
                  <c:v>34639</c:v>
                </c:pt>
                <c:pt idx="227">
                  <c:v>34669</c:v>
                </c:pt>
                <c:pt idx="228">
                  <c:v>34700</c:v>
                </c:pt>
                <c:pt idx="229">
                  <c:v>34731</c:v>
                </c:pt>
                <c:pt idx="230">
                  <c:v>34759</c:v>
                </c:pt>
                <c:pt idx="231">
                  <c:v>34790</c:v>
                </c:pt>
                <c:pt idx="232">
                  <c:v>34820</c:v>
                </c:pt>
                <c:pt idx="233">
                  <c:v>34851</c:v>
                </c:pt>
                <c:pt idx="234">
                  <c:v>34881</c:v>
                </c:pt>
                <c:pt idx="235">
                  <c:v>34912</c:v>
                </c:pt>
                <c:pt idx="236">
                  <c:v>34943</c:v>
                </c:pt>
                <c:pt idx="237">
                  <c:v>34973</c:v>
                </c:pt>
                <c:pt idx="238">
                  <c:v>35004</c:v>
                </c:pt>
                <c:pt idx="239">
                  <c:v>35034</c:v>
                </c:pt>
                <c:pt idx="240">
                  <c:v>35065</c:v>
                </c:pt>
                <c:pt idx="241">
                  <c:v>35096</c:v>
                </c:pt>
                <c:pt idx="242">
                  <c:v>35125</c:v>
                </c:pt>
                <c:pt idx="243">
                  <c:v>35156</c:v>
                </c:pt>
                <c:pt idx="244">
                  <c:v>35186</c:v>
                </c:pt>
                <c:pt idx="245">
                  <c:v>35217</c:v>
                </c:pt>
                <c:pt idx="246">
                  <c:v>35247</c:v>
                </c:pt>
                <c:pt idx="247">
                  <c:v>35278</c:v>
                </c:pt>
                <c:pt idx="248">
                  <c:v>35309</c:v>
                </c:pt>
                <c:pt idx="249">
                  <c:v>35339</c:v>
                </c:pt>
                <c:pt idx="250">
                  <c:v>35370</c:v>
                </c:pt>
                <c:pt idx="251">
                  <c:v>35400</c:v>
                </c:pt>
                <c:pt idx="252">
                  <c:v>35431</c:v>
                </c:pt>
                <c:pt idx="253">
                  <c:v>35462</c:v>
                </c:pt>
                <c:pt idx="254">
                  <c:v>35490</c:v>
                </c:pt>
                <c:pt idx="255">
                  <c:v>35521</c:v>
                </c:pt>
                <c:pt idx="256">
                  <c:v>35551</c:v>
                </c:pt>
                <c:pt idx="257">
                  <c:v>35582</c:v>
                </c:pt>
                <c:pt idx="258">
                  <c:v>35612</c:v>
                </c:pt>
                <c:pt idx="259">
                  <c:v>35643</c:v>
                </c:pt>
                <c:pt idx="260">
                  <c:v>35674</c:v>
                </c:pt>
                <c:pt idx="261">
                  <c:v>35704</c:v>
                </c:pt>
                <c:pt idx="262">
                  <c:v>35735</c:v>
                </c:pt>
                <c:pt idx="263">
                  <c:v>35765</c:v>
                </c:pt>
                <c:pt idx="264">
                  <c:v>35796</c:v>
                </c:pt>
                <c:pt idx="265">
                  <c:v>35827</c:v>
                </c:pt>
                <c:pt idx="266">
                  <c:v>35855</c:v>
                </c:pt>
                <c:pt idx="267">
                  <c:v>35886</c:v>
                </c:pt>
                <c:pt idx="268">
                  <c:v>35916</c:v>
                </c:pt>
                <c:pt idx="269">
                  <c:v>35947</c:v>
                </c:pt>
                <c:pt idx="270">
                  <c:v>35977</c:v>
                </c:pt>
                <c:pt idx="271">
                  <c:v>36008</c:v>
                </c:pt>
                <c:pt idx="272">
                  <c:v>36039</c:v>
                </c:pt>
                <c:pt idx="273">
                  <c:v>36069</c:v>
                </c:pt>
                <c:pt idx="274">
                  <c:v>36100</c:v>
                </c:pt>
                <c:pt idx="275">
                  <c:v>36130</c:v>
                </c:pt>
                <c:pt idx="276">
                  <c:v>36161</c:v>
                </c:pt>
                <c:pt idx="277">
                  <c:v>36192</c:v>
                </c:pt>
                <c:pt idx="278">
                  <c:v>36220</c:v>
                </c:pt>
                <c:pt idx="279">
                  <c:v>36251</c:v>
                </c:pt>
                <c:pt idx="280">
                  <c:v>36281</c:v>
                </c:pt>
                <c:pt idx="281">
                  <c:v>36312</c:v>
                </c:pt>
                <c:pt idx="282">
                  <c:v>36342</c:v>
                </c:pt>
                <c:pt idx="283">
                  <c:v>36373</c:v>
                </c:pt>
                <c:pt idx="284">
                  <c:v>36404</c:v>
                </c:pt>
                <c:pt idx="285">
                  <c:v>36434</c:v>
                </c:pt>
                <c:pt idx="286">
                  <c:v>36465</c:v>
                </c:pt>
                <c:pt idx="287">
                  <c:v>36495</c:v>
                </c:pt>
                <c:pt idx="288">
                  <c:v>36526</c:v>
                </c:pt>
                <c:pt idx="289">
                  <c:v>36557</c:v>
                </c:pt>
                <c:pt idx="290">
                  <c:v>36586</c:v>
                </c:pt>
                <c:pt idx="291">
                  <c:v>36617</c:v>
                </c:pt>
                <c:pt idx="292">
                  <c:v>36647</c:v>
                </c:pt>
                <c:pt idx="293">
                  <c:v>36678</c:v>
                </c:pt>
                <c:pt idx="294">
                  <c:v>36708</c:v>
                </c:pt>
                <c:pt idx="295">
                  <c:v>36739</c:v>
                </c:pt>
                <c:pt idx="296">
                  <c:v>36770</c:v>
                </c:pt>
                <c:pt idx="297">
                  <c:v>36800</c:v>
                </c:pt>
                <c:pt idx="298">
                  <c:v>36831</c:v>
                </c:pt>
                <c:pt idx="299">
                  <c:v>36861</c:v>
                </c:pt>
                <c:pt idx="300">
                  <c:v>36892</c:v>
                </c:pt>
                <c:pt idx="301">
                  <c:v>36923</c:v>
                </c:pt>
                <c:pt idx="302">
                  <c:v>36951</c:v>
                </c:pt>
                <c:pt idx="303">
                  <c:v>36982</c:v>
                </c:pt>
                <c:pt idx="304">
                  <c:v>37012</c:v>
                </c:pt>
                <c:pt idx="305">
                  <c:v>37043</c:v>
                </c:pt>
                <c:pt idx="306">
                  <c:v>37073</c:v>
                </c:pt>
                <c:pt idx="307">
                  <c:v>37104</c:v>
                </c:pt>
                <c:pt idx="308">
                  <c:v>37135</c:v>
                </c:pt>
                <c:pt idx="309">
                  <c:v>37165</c:v>
                </c:pt>
                <c:pt idx="310">
                  <c:v>37196</c:v>
                </c:pt>
                <c:pt idx="311">
                  <c:v>37226</c:v>
                </c:pt>
                <c:pt idx="312">
                  <c:v>37257</c:v>
                </c:pt>
                <c:pt idx="313">
                  <c:v>37288</c:v>
                </c:pt>
                <c:pt idx="314">
                  <c:v>37316</c:v>
                </c:pt>
                <c:pt idx="315">
                  <c:v>37347</c:v>
                </c:pt>
                <c:pt idx="316">
                  <c:v>37377</c:v>
                </c:pt>
                <c:pt idx="317">
                  <c:v>37408</c:v>
                </c:pt>
                <c:pt idx="318">
                  <c:v>37438</c:v>
                </c:pt>
                <c:pt idx="319">
                  <c:v>37469</c:v>
                </c:pt>
                <c:pt idx="320">
                  <c:v>37500</c:v>
                </c:pt>
                <c:pt idx="321">
                  <c:v>37530</c:v>
                </c:pt>
                <c:pt idx="322">
                  <c:v>37561</c:v>
                </c:pt>
                <c:pt idx="323">
                  <c:v>37591</c:v>
                </c:pt>
                <c:pt idx="324">
                  <c:v>37622</c:v>
                </c:pt>
                <c:pt idx="325">
                  <c:v>37653</c:v>
                </c:pt>
                <c:pt idx="326">
                  <c:v>37681</c:v>
                </c:pt>
                <c:pt idx="327">
                  <c:v>37712</c:v>
                </c:pt>
                <c:pt idx="328">
                  <c:v>37742</c:v>
                </c:pt>
                <c:pt idx="329">
                  <c:v>37773</c:v>
                </c:pt>
                <c:pt idx="330">
                  <c:v>37803</c:v>
                </c:pt>
                <c:pt idx="331">
                  <c:v>37834</c:v>
                </c:pt>
                <c:pt idx="332">
                  <c:v>37865</c:v>
                </c:pt>
                <c:pt idx="333">
                  <c:v>37895</c:v>
                </c:pt>
                <c:pt idx="334">
                  <c:v>37926</c:v>
                </c:pt>
                <c:pt idx="335">
                  <c:v>37956</c:v>
                </c:pt>
                <c:pt idx="336">
                  <c:v>37987</c:v>
                </c:pt>
                <c:pt idx="337">
                  <c:v>38018</c:v>
                </c:pt>
                <c:pt idx="338">
                  <c:v>38047</c:v>
                </c:pt>
                <c:pt idx="339">
                  <c:v>38078</c:v>
                </c:pt>
                <c:pt idx="340">
                  <c:v>38108</c:v>
                </c:pt>
                <c:pt idx="341">
                  <c:v>38139</c:v>
                </c:pt>
                <c:pt idx="342">
                  <c:v>38169</c:v>
                </c:pt>
                <c:pt idx="343">
                  <c:v>38200</c:v>
                </c:pt>
                <c:pt idx="344">
                  <c:v>38231</c:v>
                </c:pt>
                <c:pt idx="345">
                  <c:v>38261</c:v>
                </c:pt>
                <c:pt idx="346">
                  <c:v>38292</c:v>
                </c:pt>
                <c:pt idx="347">
                  <c:v>38322</c:v>
                </c:pt>
                <c:pt idx="348">
                  <c:v>38353</c:v>
                </c:pt>
                <c:pt idx="349">
                  <c:v>38384</c:v>
                </c:pt>
                <c:pt idx="350">
                  <c:v>38412</c:v>
                </c:pt>
                <c:pt idx="351">
                  <c:v>38443</c:v>
                </c:pt>
                <c:pt idx="352">
                  <c:v>38473</c:v>
                </c:pt>
                <c:pt idx="353">
                  <c:v>38504</c:v>
                </c:pt>
                <c:pt idx="354">
                  <c:v>38534</c:v>
                </c:pt>
                <c:pt idx="355">
                  <c:v>38565</c:v>
                </c:pt>
                <c:pt idx="356">
                  <c:v>38596</c:v>
                </c:pt>
                <c:pt idx="357">
                  <c:v>38626</c:v>
                </c:pt>
                <c:pt idx="358">
                  <c:v>38657</c:v>
                </c:pt>
                <c:pt idx="359">
                  <c:v>38687</c:v>
                </c:pt>
                <c:pt idx="360">
                  <c:v>38718</c:v>
                </c:pt>
                <c:pt idx="361">
                  <c:v>38749</c:v>
                </c:pt>
                <c:pt idx="362">
                  <c:v>38777</c:v>
                </c:pt>
                <c:pt idx="363">
                  <c:v>38808</c:v>
                </c:pt>
                <c:pt idx="364">
                  <c:v>38838</c:v>
                </c:pt>
                <c:pt idx="365">
                  <c:v>38869</c:v>
                </c:pt>
                <c:pt idx="366">
                  <c:v>38899</c:v>
                </c:pt>
                <c:pt idx="367">
                  <c:v>38930</c:v>
                </c:pt>
                <c:pt idx="368">
                  <c:v>38961</c:v>
                </c:pt>
                <c:pt idx="369">
                  <c:v>38991</c:v>
                </c:pt>
                <c:pt idx="370">
                  <c:v>39022</c:v>
                </c:pt>
                <c:pt idx="371">
                  <c:v>39052</c:v>
                </c:pt>
                <c:pt idx="372">
                  <c:v>39083</c:v>
                </c:pt>
                <c:pt idx="373">
                  <c:v>39114</c:v>
                </c:pt>
                <c:pt idx="374">
                  <c:v>39142</c:v>
                </c:pt>
                <c:pt idx="375">
                  <c:v>39173</c:v>
                </c:pt>
                <c:pt idx="376">
                  <c:v>39203</c:v>
                </c:pt>
                <c:pt idx="377">
                  <c:v>39234</c:v>
                </c:pt>
                <c:pt idx="378">
                  <c:v>39264</c:v>
                </c:pt>
                <c:pt idx="379">
                  <c:v>39295</c:v>
                </c:pt>
                <c:pt idx="380">
                  <c:v>39326</c:v>
                </c:pt>
                <c:pt idx="381">
                  <c:v>39356</c:v>
                </c:pt>
                <c:pt idx="382">
                  <c:v>39387</c:v>
                </c:pt>
                <c:pt idx="383">
                  <c:v>39417</c:v>
                </c:pt>
                <c:pt idx="384">
                  <c:v>39448</c:v>
                </c:pt>
                <c:pt idx="385">
                  <c:v>39479</c:v>
                </c:pt>
                <c:pt idx="386">
                  <c:v>39508</c:v>
                </c:pt>
                <c:pt idx="387">
                  <c:v>39539</c:v>
                </c:pt>
                <c:pt idx="388">
                  <c:v>39569</c:v>
                </c:pt>
                <c:pt idx="389">
                  <c:v>39600</c:v>
                </c:pt>
                <c:pt idx="390">
                  <c:v>39630</c:v>
                </c:pt>
                <c:pt idx="391">
                  <c:v>39661</c:v>
                </c:pt>
                <c:pt idx="392">
                  <c:v>39692</c:v>
                </c:pt>
                <c:pt idx="393">
                  <c:v>39722</c:v>
                </c:pt>
                <c:pt idx="394">
                  <c:v>39753</c:v>
                </c:pt>
                <c:pt idx="395">
                  <c:v>39783</c:v>
                </c:pt>
                <c:pt idx="396">
                  <c:v>39814</c:v>
                </c:pt>
                <c:pt idx="397">
                  <c:v>39845</c:v>
                </c:pt>
                <c:pt idx="398">
                  <c:v>39873</c:v>
                </c:pt>
                <c:pt idx="399">
                  <c:v>39904</c:v>
                </c:pt>
                <c:pt idx="400">
                  <c:v>39934</c:v>
                </c:pt>
                <c:pt idx="401">
                  <c:v>39965</c:v>
                </c:pt>
                <c:pt idx="402">
                  <c:v>39995</c:v>
                </c:pt>
                <c:pt idx="403">
                  <c:v>40026</c:v>
                </c:pt>
                <c:pt idx="404">
                  <c:v>40057</c:v>
                </c:pt>
                <c:pt idx="405">
                  <c:v>40087</c:v>
                </c:pt>
                <c:pt idx="406">
                  <c:v>40118</c:v>
                </c:pt>
                <c:pt idx="407">
                  <c:v>40148</c:v>
                </c:pt>
                <c:pt idx="408">
                  <c:v>40179</c:v>
                </c:pt>
                <c:pt idx="409">
                  <c:v>40210</c:v>
                </c:pt>
                <c:pt idx="410">
                  <c:v>40238</c:v>
                </c:pt>
                <c:pt idx="411">
                  <c:v>40269</c:v>
                </c:pt>
                <c:pt idx="412">
                  <c:v>40299</c:v>
                </c:pt>
                <c:pt idx="413">
                  <c:v>40330</c:v>
                </c:pt>
                <c:pt idx="414">
                  <c:v>40360</c:v>
                </c:pt>
                <c:pt idx="415">
                  <c:v>40391</c:v>
                </c:pt>
                <c:pt idx="416">
                  <c:v>40422</c:v>
                </c:pt>
                <c:pt idx="417">
                  <c:v>40452</c:v>
                </c:pt>
                <c:pt idx="418">
                  <c:v>40483</c:v>
                </c:pt>
                <c:pt idx="419">
                  <c:v>40513</c:v>
                </c:pt>
                <c:pt idx="420">
                  <c:v>40544</c:v>
                </c:pt>
                <c:pt idx="421">
                  <c:v>40575</c:v>
                </c:pt>
                <c:pt idx="422">
                  <c:v>40603</c:v>
                </c:pt>
                <c:pt idx="423">
                  <c:v>40634</c:v>
                </c:pt>
                <c:pt idx="424">
                  <c:v>40664</c:v>
                </c:pt>
                <c:pt idx="425">
                  <c:v>40695</c:v>
                </c:pt>
                <c:pt idx="426">
                  <c:v>40725</c:v>
                </c:pt>
                <c:pt idx="427">
                  <c:v>40756</c:v>
                </c:pt>
                <c:pt idx="428">
                  <c:v>40787</c:v>
                </c:pt>
                <c:pt idx="429">
                  <c:v>40817</c:v>
                </c:pt>
                <c:pt idx="430">
                  <c:v>40848</c:v>
                </c:pt>
                <c:pt idx="431">
                  <c:v>40878</c:v>
                </c:pt>
                <c:pt idx="432">
                  <c:v>40909</c:v>
                </c:pt>
                <c:pt idx="433">
                  <c:v>40940</c:v>
                </c:pt>
                <c:pt idx="434">
                  <c:v>40969</c:v>
                </c:pt>
                <c:pt idx="435">
                  <c:v>41000</c:v>
                </c:pt>
                <c:pt idx="436">
                  <c:v>41030</c:v>
                </c:pt>
                <c:pt idx="437">
                  <c:v>41061</c:v>
                </c:pt>
                <c:pt idx="438">
                  <c:v>41091</c:v>
                </c:pt>
                <c:pt idx="439">
                  <c:v>41122</c:v>
                </c:pt>
                <c:pt idx="440">
                  <c:v>41153</c:v>
                </c:pt>
                <c:pt idx="441">
                  <c:v>41183</c:v>
                </c:pt>
                <c:pt idx="442">
                  <c:v>41214</c:v>
                </c:pt>
                <c:pt idx="443">
                  <c:v>41244</c:v>
                </c:pt>
                <c:pt idx="444">
                  <c:v>41275</c:v>
                </c:pt>
                <c:pt idx="445">
                  <c:v>41306</c:v>
                </c:pt>
                <c:pt idx="446">
                  <c:v>41334</c:v>
                </c:pt>
                <c:pt idx="447">
                  <c:v>41365</c:v>
                </c:pt>
                <c:pt idx="448">
                  <c:v>41395</c:v>
                </c:pt>
                <c:pt idx="449">
                  <c:v>41426</c:v>
                </c:pt>
                <c:pt idx="450">
                  <c:v>41456</c:v>
                </c:pt>
                <c:pt idx="451">
                  <c:v>41487</c:v>
                </c:pt>
                <c:pt idx="452">
                  <c:v>41518</c:v>
                </c:pt>
                <c:pt idx="453">
                  <c:v>41548</c:v>
                </c:pt>
                <c:pt idx="454">
                  <c:v>41579</c:v>
                </c:pt>
                <c:pt idx="455">
                  <c:v>41609</c:v>
                </c:pt>
                <c:pt idx="456">
                  <c:v>41640</c:v>
                </c:pt>
                <c:pt idx="457">
                  <c:v>41671</c:v>
                </c:pt>
                <c:pt idx="458">
                  <c:v>41699</c:v>
                </c:pt>
                <c:pt idx="459">
                  <c:v>41730</c:v>
                </c:pt>
                <c:pt idx="460">
                  <c:v>41760</c:v>
                </c:pt>
                <c:pt idx="461">
                  <c:v>41791</c:v>
                </c:pt>
                <c:pt idx="462">
                  <c:v>41821</c:v>
                </c:pt>
                <c:pt idx="463">
                  <c:v>41852</c:v>
                </c:pt>
                <c:pt idx="464">
                  <c:v>41883</c:v>
                </c:pt>
                <c:pt idx="465">
                  <c:v>41913</c:v>
                </c:pt>
                <c:pt idx="466">
                  <c:v>41944</c:v>
                </c:pt>
                <c:pt idx="467">
                  <c:v>41974</c:v>
                </c:pt>
                <c:pt idx="468">
                  <c:v>42005</c:v>
                </c:pt>
                <c:pt idx="469">
                  <c:v>42036</c:v>
                </c:pt>
                <c:pt idx="470">
                  <c:v>42064</c:v>
                </c:pt>
                <c:pt idx="471">
                  <c:v>42095</c:v>
                </c:pt>
                <c:pt idx="472">
                  <c:v>42125</c:v>
                </c:pt>
                <c:pt idx="473">
                  <c:v>42156</c:v>
                </c:pt>
                <c:pt idx="474">
                  <c:v>42186</c:v>
                </c:pt>
                <c:pt idx="475">
                  <c:v>42217</c:v>
                </c:pt>
                <c:pt idx="476">
                  <c:v>42248</c:v>
                </c:pt>
                <c:pt idx="477">
                  <c:v>42278</c:v>
                </c:pt>
                <c:pt idx="478">
                  <c:v>42309</c:v>
                </c:pt>
                <c:pt idx="479">
                  <c:v>42339</c:v>
                </c:pt>
                <c:pt idx="480">
                  <c:v>42370</c:v>
                </c:pt>
                <c:pt idx="481">
                  <c:v>42401</c:v>
                </c:pt>
                <c:pt idx="482">
                  <c:v>42430</c:v>
                </c:pt>
                <c:pt idx="483">
                  <c:v>42461</c:v>
                </c:pt>
                <c:pt idx="484">
                  <c:v>42491</c:v>
                </c:pt>
                <c:pt idx="485">
                  <c:v>42522</c:v>
                </c:pt>
                <c:pt idx="486">
                  <c:v>42552</c:v>
                </c:pt>
                <c:pt idx="487">
                  <c:v>42583</c:v>
                </c:pt>
                <c:pt idx="488">
                  <c:v>42614</c:v>
                </c:pt>
                <c:pt idx="489">
                  <c:v>42644</c:v>
                </c:pt>
                <c:pt idx="490">
                  <c:v>42675</c:v>
                </c:pt>
                <c:pt idx="491">
                  <c:v>42705</c:v>
                </c:pt>
                <c:pt idx="492">
                  <c:v>42736</c:v>
                </c:pt>
                <c:pt idx="493">
                  <c:v>42767</c:v>
                </c:pt>
                <c:pt idx="494">
                  <c:v>42795</c:v>
                </c:pt>
                <c:pt idx="495">
                  <c:v>42826</c:v>
                </c:pt>
                <c:pt idx="496">
                  <c:v>42856</c:v>
                </c:pt>
                <c:pt idx="497">
                  <c:v>42887</c:v>
                </c:pt>
                <c:pt idx="498">
                  <c:v>42917</c:v>
                </c:pt>
                <c:pt idx="499">
                  <c:v>42948</c:v>
                </c:pt>
                <c:pt idx="500">
                  <c:v>42979</c:v>
                </c:pt>
                <c:pt idx="501">
                  <c:v>43009</c:v>
                </c:pt>
                <c:pt idx="502">
                  <c:v>43040</c:v>
                </c:pt>
                <c:pt idx="503">
                  <c:v>43070</c:v>
                </c:pt>
                <c:pt idx="504">
                  <c:v>43101</c:v>
                </c:pt>
                <c:pt idx="505">
                  <c:v>43132</c:v>
                </c:pt>
                <c:pt idx="506">
                  <c:v>43160</c:v>
                </c:pt>
                <c:pt idx="507">
                  <c:v>43191</c:v>
                </c:pt>
                <c:pt idx="508">
                  <c:v>43221</c:v>
                </c:pt>
                <c:pt idx="509">
                  <c:v>43252</c:v>
                </c:pt>
                <c:pt idx="510">
                  <c:v>43282</c:v>
                </c:pt>
                <c:pt idx="511">
                  <c:v>43313</c:v>
                </c:pt>
                <c:pt idx="512">
                  <c:v>43344</c:v>
                </c:pt>
                <c:pt idx="513">
                  <c:v>43374</c:v>
                </c:pt>
                <c:pt idx="514">
                  <c:v>43405</c:v>
                </c:pt>
                <c:pt idx="515">
                  <c:v>43435</c:v>
                </c:pt>
                <c:pt idx="516">
                  <c:v>43466</c:v>
                </c:pt>
                <c:pt idx="517">
                  <c:v>43497</c:v>
                </c:pt>
                <c:pt idx="518">
                  <c:v>43525</c:v>
                </c:pt>
                <c:pt idx="519">
                  <c:v>43556</c:v>
                </c:pt>
                <c:pt idx="520">
                  <c:v>43586</c:v>
                </c:pt>
                <c:pt idx="521">
                  <c:v>43617</c:v>
                </c:pt>
                <c:pt idx="522">
                  <c:v>43647</c:v>
                </c:pt>
                <c:pt idx="523">
                  <c:v>43678</c:v>
                </c:pt>
                <c:pt idx="524">
                  <c:v>43709</c:v>
                </c:pt>
                <c:pt idx="525">
                  <c:v>43739</c:v>
                </c:pt>
                <c:pt idx="526">
                  <c:v>43770</c:v>
                </c:pt>
                <c:pt idx="527">
                  <c:v>43800</c:v>
                </c:pt>
                <c:pt idx="528">
                  <c:v>43831</c:v>
                </c:pt>
                <c:pt idx="529">
                  <c:v>43862</c:v>
                </c:pt>
                <c:pt idx="530">
                  <c:v>43891</c:v>
                </c:pt>
              </c:numCache>
            </c:numRef>
          </c:cat>
          <c:val>
            <c:numRef>
              <c:f>'FRED Graph'!$B$12:$B$542</c:f>
              <c:numCache>
                <c:formatCode>0.000</c:formatCode>
                <c:ptCount val="531"/>
                <c:pt idx="0">
                  <c:v>12.814</c:v>
                </c:pt>
                <c:pt idx="1">
                  <c:v>13.34</c:v>
                </c:pt>
                <c:pt idx="2">
                  <c:v>13.378</c:v>
                </c:pt>
                <c:pt idx="3">
                  <c:v>13.223000000000001</c:v>
                </c:pt>
                <c:pt idx="4">
                  <c:v>12.962</c:v>
                </c:pt>
                <c:pt idx="5">
                  <c:v>13.051</c:v>
                </c:pt>
                <c:pt idx="6">
                  <c:v>13.465999999999999</c:v>
                </c:pt>
                <c:pt idx="7">
                  <c:v>12.952999999999999</c:v>
                </c:pt>
                <c:pt idx="8">
                  <c:v>13.61</c:v>
                </c:pt>
                <c:pt idx="9">
                  <c:v>12.823</c:v>
                </c:pt>
                <c:pt idx="10">
                  <c:v>13.332000000000001</c:v>
                </c:pt>
                <c:pt idx="11">
                  <c:v>14.526999999999999</c:v>
                </c:pt>
                <c:pt idx="12">
                  <c:v>14.396000000000001</c:v>
                </c:pt>
                <c:pt idx="13">
                  <c:v>14.709</c:v>
                </c:pt>
                <c:pt idx="14">
                  <c:v>15.17</c:v>
                </c:pt>
                <c:pt idx="15">
                  <c:v>15.135</c:v>
                </c:pt>
                <c:pt idx="16">
                  <c:v>14.984</c:v>
                </c:pt>
                <c:pt idx="17">
                  <c:v>14.952</c:v>
                </c:pt>
                <c:pt idx="18">
                  <c:v>14.641</c:v>
                </c:pt>
                <c:pt idx="19">
                  <c:v>14.859</c:v>
                </c:pt>
                <c:pt idx="20">
                  <c:v>14.65</c:v>
                </c:pt>
                <c:pt idx="21">
                  <c:v>14.9</c:v>
                </c:pt>
                <c:pt idx="22">
                  <c:v>14.798999999999999</c:v>
                </c:pt>
                <c:pt idx="23">
                  <c:v>15.175000000000001</c:v>
                </c:pt>
                <c:pt idx="24">
                  <c:v>13.704000000000001</c:v>
                </c:pt>
                <c:pt idx="25">
                  <c:v>14.363</c:v>
                </c:pt>
                <c:pt idx="26">
                  <c:v>15.166</c:v>
                </c:pt>
                <c:pt idx="27">
                  <c:v>16.198</c:v>
                </c:pt>
                <c:pt idx="28">
                  <c:v>16.297999999999991</c:v>
                </c:pt>
                <c:pt idx="29">
                  <c:v>16.347999999999999</c:v>
                </c:pt>
                <c:pt idx="30">
                  <c:v>15.528</c:v>
                </c:pt>
                <c:pt idx="31">
                  <c:v>16.045000000000002</c:v>
                </c:pt>
                <c:pt idx="32">
                  <c:v>14.641</c:v>
                </c:pt>
                <c:pt idx="33">
                  <c:v>15.845000000000001</c:v>
                </c:pt>
                <c:pt idx="34">
                  <c:v>15.484</c:v>
                </c:pt>
                <c:pt idx="35">
                  <c:v>15.337999999999999</c:v>
                </c:pt>
                <c:pt idx="36">
                  <c:v>15.061</c:v>
                </c:pt>
                <c:pt idx="37">
                  <c:v>15.321</c:v>
                </c:pt>
                <c:pt idx="38">
                  <c:v>15.275</c:v>
                </c:pt>
                <c:pt idx="39">
                  <c:v>14.742000000000001</c:v>
                </c:pt>
                <c:pt idx="40">
                  <c:v>14.374000000000001</c:v>
                </c:pt>
                <c:pt idx="41">
                  <c:v>12.744</c:v>
                </c:pt>
                <c:pt idx="42">
                  <c:v>14.112</c:v>
                </c:pt>
                <c:pt idx="43">
                  <c:v>14.343999999999999</c:v>
                </c:pt>
                <c:pt idx="44">
                  <c:v>14.292</c:v>
                </c:pt>
                <c:pt idx="45">
                  <c:v>13.112</c:v>
                </c:pt>
                <c:pt idx="46">
                  <c:v>13.025</c:v>
                </c:pt>
                <c:pt idx="47">
                  <c:v>13.496</c:v>
                </c:pt>
                <c:pt idx="48">
                  <c:v>14.439</c:v>
                </c:pt>
                <c:pt idx="49">
                  <c:v>13.276</c:v>
                </c:pt>
                <c:pt idx="50">
                  <c:v>12.077</c:v>
                </c:pt>
                <c:pt idx="51">
                  <c:v>10.444000000000001</c:v>
                </c:pt>
                <c:pt idx="52">
                  <c:v>9.5400000000000009</c:v>
                </c:pt>
                <c:pt idx="53">
                  <c:v>10.449</c:v>
                </c:pt>
                <c:pt idx="54">
                  <c:v>11.664</c:v>
                </c:pt>
                <c:pt idx="55">
                  <c:v>11.154</c:v>
                </c:pt>
                <c:pt idx="56">
                  <c:v>10.912000000000001</c:v>
                </c:pt>
                <c:pt idx="57">
                  <c:v>11.412000000000001</c:v>
                </c:pt>
                <c:pt idx="58">
                  <c:v>11.257</c:v>
                </c:pt>
                <c:pt idx="59">
                  <c:v>10.939</c:v>
                </c:pt>
                <c:pt idx="60">
                  <c:v>11.282</c:v>
                </c:pt>
                <c:pt idx="61">
                  <c:v>12.351000000000001</c:v>
                </c:pt>
                <c:pt idx="62">
                  <c:v>12.427</c:v>
                </c:pt>
                <c:pt idx="63">
                  <c:v>10.49</c:v>
                </c:pt>
                <c:pt idx="64">
                  <c:v>10.353999999999999</c:v>
                </c:pt>
                <c:pt idx="65">
                  <c:v>10.414999999999999</c:v>
                </c:pt>
                <c:pt idx="66">
                  <c:v>10.428000000000001</c:v>
                </c:pt>
                <c:pt idx="67">
                  <c:v>12.680999999999999</c:v>
                </c:pt>
                <c:pt idx="68">
                  <c:v>11.08</c:v>
                </c:pt>
                <c:pt idx="69">
                  <c:v>9.418000000000001</c:v>
                </c:pt>
                <c:pt idx="70">
                  <c:v>9.4940000000000015</c:v>
                </c:pt>
                <c:pt idx="71">
                  <c:v>9.0549999999999997</c:v>
                </c:pt>
                <c:pt idx="72">
                  <c:v>10.285</c:v>
                </c:pt>
                <c:pt idx="73">
                  <c:v>10.923999999999999</c:v>
                </c:pt>
                <c:pt idx="74">
                  <c:v>10.651</c:v>
                </c:pt>
                <c:pt idx="75">
                  <c:v>9.7469999999999999</c:v>
                </c:pt>
                <c:pt idx="76">
                  <c:v>11.103</c:v>
                </c:pt>
                <c:pt idx="77">
                  <c:v>9.6130000000000013</c:v>
                </c:pt>
                <c:pt idx="78">
                  <c:v>9.7590000000000003</c:v>
                </c:pt>
                <c:pt idx="79">
                  <c:v>9.947000000000001</c:v>
                </c:pt>
                <c:pt idx="80">
                  <c:v>11.129</c:v>
                </c:pt>
                <c:pt idx="81">
                  <c:v>10.14</c:v>
                </c:pt>
                <c:pt idx="82">
                  <c:v>12.03</c:v>
                </c:pt>
                <c:pt idx="83">
                  <c:v>11.249000000000001</c:v>
                </c:pt>
                <c:pt idx="84">
                  <c:v>10.865</c:v>
                </c:pt>
                <c:pt idx="85">
                  <c:v>10.608000000000001</c:v>
                </c:pt>
                <c:pt idx="86">
                  <c:v>11.023</c:v>
                </c:pt>
                <c:pt idx="87">
                  <c:v>11.673</c:v>
                </c:pt>
                <c:pt idx="88">
                  <c:v>12.028</c:v>
                </c:pt>
                <c:pt idx="89">
                  <c:v>12.96</c:v>
                </c:pt>
                <c:pt idx="90">
                  <c:v>12.917</c:v>
                </c:pt>
                <c:pt idx="91">
                  <c:v>12.246</c:v>
                </c:pt>
                <c:pt idx="92">
                  <c:v>12.451000000000001</c:v>
                </c:pt>
                <c:pt idx="93">
                  <c:v>13.311</c:v>
                </c:pt>
                <c:pt idx="94">
                  <c:v>13.125</c:v>
                </c:pt>
                <c:pt idx="95">
                  <c:v>14.503</c:v>
                </c:pt>
                <c:pt idx="96">
                  <c:v>14.21</c:v>
                </c:pt>
                <c:pt idx="97">
                  <c:v>14.381</c:v>
                </c:pt>
                <c:pt idx="98">
                  <c:v>14.21</c:v>
                </c:pt>
                <c:pt idx="99">
                  <c:v>14.356999999999999</c:v>
                </c:pt>
                <c:pt idx="100">
                  <c:v>14.856</c:v>
                </c:pt>
                <c:pt idx="101">
                  <c:v>14.673</c:v>
                </c:pt>
                <c:pt idx="102">
                  <c:v>14.757999999999999</c:v>
                </c:pt>
                <c:pt idx="103">
                  <c:v>14.279</c:v>
                </c:pt>
                <c:pt idx="104">
                  <c:v>13.959</c:v>
                </c:pt>
                <c:pt idx="105">
                  <c:v>14.641999999999999</c:v>
                </c:pt>
                <c:pt idx="106">
                  <c:v>14.773999999999999</c:v>
                </c:pt>
                <c:pt idx="107">
                  <c:v>14.602</c:v>
                </c:pt>
                <c:pt idx="108">
                  <c:v>15.563000000000001</c:v>
                </c:pt>
                <c:pt idx="109">
                  <c:v>15.724</c:v>
                </c:pt>
                <c:pt idx="110">
                  <c:v>15.358000000000001</c:v>
                </c:pt>
                <c:pt idx="111">
                  <c:v>15.521000000000001</c:v>
                </c:pt>
                <c:pt idx="112">
                  <c:v>15.561</c:v>
                </c:pt>
                <c:pt idx="113">
                  <c:v>15.093</c:v>
                </c:pt>
                <c:pt idx="114">
                  <c:v>15.497999999999999</c:v>
                </c:pt>
                <c:pt idx="115">
                  <c:v>16.91</c:v>
                </c:pt>
                <c:pt idx="116">
                  <c:v>19.103999999999999</c:v>
                </c:pt>
                <c:pt idx="117">
                  <c:v>14.185</c:v>
                </c:pt>
                <c:pt idx="118">
                  <c:v>14.622</c:v>
                </c:pt>
                <c:pt idx="119">
                  <c:v>15.711</c:v>
                </c:pt>
                <c:pt idx="120">
                  <c:v>16.059999999999999</c:v>
                </c:pt>
                <c:pt idx="121">
                  <c:v>15.371</c:v>
                </c:pt>
                <c:pt idx="122">
                  <c:v>14.161</c:v>
                </c:pt>
                <c:pt idx="123">
                  <c:v>15.849</c:v>
                </c:pt>
                <c:pt idx="124">
                  <c:v>16.302</c:v>
                </c:pt>
                <c:pt idx="125">
                  <c:v>15.92</c:v>
                </c:pt>
                <c:pt idx="126">
                  <c:v>15.742000000000001</c:v>
                </c:pt>
                <c:pt idx="127">
                  <c:v>17.285</c:v>
                </c:pt>
                <c:pt idx="128">
                  <c:v>21.495000000000001</c:v>
                </c:pt>
                <c:pt idx="129">
                  <c:v>14.792999999999999</c:v>
                </c:pt>
                <c:pt idx="130">
                  <c:v>14.821999999999999</c:v>
                </c:pt>
                <c:pt idx="131">
                  <c:v>18.079000000000001</c:v>
                </c:pt>
                <c:pt idx="132">
                  <c:v>12.414</c:v>
                </c:pt>
                <c:pt idx="133">
                  <c:v>15.109</c:v>
                </c:pt>
                <c:pt idx="134">
                  <c:v>15.298999999999999</c:v>
                </c:pt>
                <c:pt idx="135">
                  <c:v>15.452</c:v>
                </c:pt>
                <c:pt idx="136">
                  <c:v>14.571999999999999</c:v>
                </c:pt>
                <c:pt idx="137">
                  <c:v>15.619</c:v>
                </c:pt>
                <c:pt idx="138">
                  <c:v>15.654999999999999</c:v>
                </c:pt>
                <c:pt idx="139">
                  <c:v>17.091999999999999</c:v>
                </c:pt>
                <c:pt idx="140">
                  <c:v>16.119</c:v>
                </c:pt>
                <c:pt idx="141">
                  <c:v>14.257999999999999</c:v>
                </c:pt>
                <c:pt idx="142">
                  <c:v>14.542999999999999</c:v>
                </c:pt>
                <c:pt idx="143">
                  <c:v>15.645</c:v>
                </c:pt>
                <c:pt idx="144">
                  <c:v>16.082999999999981</c:v>
                </c:pt>
                <c:pt idx="145">
                  <c:v>16.513000000000009</c:v>
                </c:pt>
                <c:pt idx="146">
                  <c:v>16.181999999999999</c:v>
                </c:pt>
                <c:pt idx="147">
                  <c:v>15.545</c:v>
                </c:pt>
                <c:pt idx="148">
                  <c:v>15.941000000000001</c:v>
                </c:pt>
                <c:pt idx="149">
                  <c:v>15.853999999999999</c:v>
                </c:pt>
                <c:pt idx="150">
                  <c:v>15.704000000000001</c:v>
                </c:pt>
                <c:pt idx="151">
                  <c:v>15.385</c:v>
                </c:pt>
                <c:pt idx="152">
                  <c:v>15.047000000000001</c:v>
                </c:pt>
                <c:pt idx="153">
                  <c:v>15.162000000000001</c:v>
                </c:pt>
                <c:pt idx="154">
                  <c:v>15.394</c:v>
                </c:pt>
                <c:pt idx="155">
                  <c:v>16.437000000000001</c:v>
                </c:pt>
                <c:pt idx="156">
                  <c:v>15.372</c:v>
                </c:pt>
                <c:pt idx="157">
                  <c:v>14.991</c:v>
                </c:pt>
                <c:pt idx="158">
                  <c:v>14.662000000000001</c:v>
                </c:pt>
                <c:pt idx="159">
                  <c:v>16.024000000000001</c:v>
                </c:pt>
                <c:pt idx="160">
                  <c:v>15.266999999999999</c:v>
                </c:pt>
                <c:pt idx="161">
                  <c:v>14.384</c:v>
                </c:pt>
                <c:pt idx="162">
                  <c:v>14.695</c:v>
                </c:pt>
                <c:pt idx="163">
                  <c:v>16.547000000000001</c:v>
                </c:pt>
                <c:pt idx="164">
                  <c:v>15.66</c:v>
                </c:pt>
                <c:pt idx="165">
                  <c:v>13.581</c:v>
                </c:pt>
                <c:pt idx="166">
                  <c:v>13.37</c:v>
                </c:pt>
                <c:pt idx="167">
                  <c:v>13.55</c:v>
                </c:pt>
                <c:pt idx="168">
                  <c:v>16.308</c:v>
                </c:pt>
                <c:pt idx="169">
                  <c:v>14.363</c:v>
                </c:pt>
                <c:pt idx="170">
                  <c:v>14.486000000000001</c:v>
                </c:pt>
                <c:pt idx="171">
                  <c:v>14.281000000000001</c:v>
                </c:pt>
                <c:pt idx="172">
                  <c:v>14.022</c:v>
                </c:pt>
                <c:pt idx="173">
                  <c:v>14.148999999999999</c:v>
                </c:pt>
                <c:pt idx="174">
                  <c:v>14.081</c:v>
                </c:pt>
                <c:pt idx="175">
                  <c:v>13.859</c:v>
                </c:pt>
                <c:pt idx="176">
                  <c:v>14.298</c:v>
                </c:pt>
                <c:pt idx="177">
                  <c:v>13.749000000000001</c:v>
                </c:pt>
                <c:pt idx="178">
                  <c:v>13.134</c:v>
                </c:pt>
                <c:pt idx="179">
                  <c:v>12.958</c:v>
                </c:pt>
                <c:pt idx="180">
                  <c:v>11.829000000000001</c:v>
                </c:pt>
                <c:pt idx="181">
                  <c:v>12.409000000000001</c:v>
                </c:pt>
                <c:pt idx="182">
                  <c:v>12.848000000000001</c:v>
                </c:pt>
                <c:pt idx="183">
                  <c:v>12.038</c:v>
                </c:pt>
                <c:pt idx="184">
                  <c:v>12.487</c:v>
                </c:pt>
                <c:pt idx="185">
                  <c:v>12.718999999999999</c:v>
                </c:pt>
                <c:pt idx="186">
                  <c:v>12.972</c:v>
                </c:pt>
                <c:pt idx="187">
                  <c:v>12.565</c:v>
                </c:pt>
                <c:pt idx="188">
                  <c:v>13.106999999999999</c:v>
                </c:pt>
                <c:pt idx="189">
                  <c:v>12.217000000000001</c:v>
                </c:pt>
                <c:pt idx="190">
                  <c:v>12.576000000000001</c:v>
                </c:pt>
                <c:pt idx="191">
                  <c:v>12.657999999999999</c:v>
                </c:pt>
                <c:pt idx="192">
                  <c:v>12.590999999999999</c:v>
                </c:pt>
                <c:pt idx="193">
                  <c:v>12.927</c:v>
                </c:pt>
                <c:pt idx="194">
                  <c:v>12.824</c:v>
                </c:pt>
                <c:pt idx="195">
                  <c:v>12.55</c:v>
                </c:pt>
                <c:pt idx="196">
                  <c:v>13.098000000000001</c:v>
                </c:pt>
                <c:pt idx="197">
                  <c:v>13.542999999999999</c:v>
                </c:pt>
                <c:pt idx="198">
                  <c:v>12.853</c:v>
                </c:pt>
                <c:pt idx="199">
                  <c:v>12.872999999999999</c:v>
                </c:pt>
                <c:pt idx="200">
                  <c:v>13.378</c:v>
                </c:pt>
                <c:pt idx="201">
                  <c:v>13.654999999999999</c:v>
                </c:pt>
                <c:pt idx="202">
                  <c:v>13.218</c:v>
                </c:pt>
                <c:pt idx="203">
                  <c:v>13.784000000000001</c:v>
                </c:pt>
                <c:pt idx="204">
                  <c:v>13.457000000000001</c:v>
                </c:pt>
                <c:pt idx="205">
                  <c:v>12.968999999999999</c:v>
                </c:pt>
                <c:pt idx="206">
                  <c:v>13.326000000000001</c:v>
                </c:pt>
                <c:pt idx="207">
                  <c:v>14.526999999999999</c:v>
                </c:pt>
                <c:pt idx="208">
                  <c:v>14.519</c:v>
                </c:pt>
                <c:pt idx="209">
                  <c:v>14.49</c:v>
                </c:pt>
                <c:pt idx="210">
                  <c:v>14.451000000000001</c:v>
                </c:pt>
                <c:pt idx="211">
                  <c:v>13.584</c:v>
                </c:pt>
                <c:pt idx="212">
                  <c:v>13.99</c:v>
                </c:pt>
                <c:pt idx="213">
                  <c:v>14.911</c:v>
                </c:pt>
                <c:pt idx="214">
                  <c:v>14.882</c:v>
                </c:pt>
                <c:pt idx="215">
                  <c:v>15.004</c:v>
                </c:pt>
                <c:pt idx="216">
                  <c:v>15.379</c:v>
                </c:pt>
                <c:pt idx="217">
                  <c:v>15.52</c:v>
                </c:pt>
                <c:pt idx="218">
                  <c:v>15.301</c:v>
                </c:pt>
                <c:pt idx="219">
                  <c:v>16.013000000000009</c:v>
                </c:pt>
                <c:pt idx="220">
                  <c:v>14.577</c:v>
                </c:pt>
                <c:pt idx="221">
                  <c:v>15.109</c:v>
                </c:pt>
                <c:pt idx="222">
                  <c:v>14.875</c:v>
                </c:pt>
                <c:pt idx="223">
                  <c:v>15.359</c:v>
                </c:pt>
                <c:pt idx="224">
                  <c:v>15.273999999999999</c:v>
                </c:pt>
                <c:pt idx="225">
                  <c:v>15.894</c:v>
                </c:pt>
                <c:pt idx="226">
                  <c:v>15.89</c:v>
                </c:pt>
                <c:pt idx="227">
                  <c:v>15.584</c:v>
                </c:pt>
                <c:pt idx="228">
                  <c:v>14.801</c:v>
                </c:pt>
                <c:pt idx="229">
                  <c:v>14.861000000000001</c:v>
                </c:pt>
                <c:pt idx="230">
                  <c:v>15.256</c:v>
                </c:pt>
                <c:pt idx="231">
                  <c:v>14.378</c:v>
                </c:pt>
                <c:pt idx="232">
                  <c:v>14.805999999999999</c:v>
                </c:pt>
                <c:pt idx="233">
                  <c:v>15.407</c:v>
                </c:pt>
                <c:pt idx="234">
                  <c:v>14.7</c:v>
                </c:pt>
                <c:pt idx="235">
                  <c:v>15.368</c:v>
                </c:pt>
                <c:pt idx="236">
                  <c:v>15.337999999999999</c:v>
                </c:pt>
                <c:pt idx="237">
                  <c:v>14.861000000000001</c:v>
                </c:pt>
                <c:pt idx="238">
                  <c:v>15.38</c:v>
                </c:pt>
                <c:pt idx="239">
                  <c:v>16.262</c:v>
                </c:pt>
                <c:pt idx="240">
                  <c:v>14.811999999999999</c:v>
                </c:pt>
                <c:pt idx="241">
                  <c:v>15.587</c:v>
                </c:pt>
                <c:pt idx="242">
                  <c:v>16.044</c:v>
                </c:pt>
                <c:pt idx="243">
                  <c:v>15.465999999999999</c:v>
                </c:pt>
                <c:pt idx="244">
                  <c:v>15.993</c:v>
                </c:pt>
                <c:pt idx="245">
                  <c:v>15.256</c:v>
                </c:pt>
                <c:pt idx="246">
                  <c:v>15.074</c:v>
                </c:pt>
                <c:pt idx="247">
                  <c:v>15.486000000000001</c:v>
                </c:pt>
                <c:pt idx="248">
                  <c:v>15.534000000000001</c:v>
                </c:pt>
                <c:pt idx="249">
                  <c:v>15.308</c:v>
                </c:pt>
                <c:pt idx="250">
                  <c:v>15.712</c:v>
                </c:pt>
                <c:pt idx="251">
                  <c:v>15.183</c:v>
                </c:pt>
                <c:pt idx="252">
                  <c:v>15.682</c:v>
                </c:pt>
                <c:pt idx="253">
                  <c:v>15.271000000000001</c:v>
                </c:pt>
                <c:pt idx="254">
                  <c:v>15.816000000000001</c:v>
                </c:pt>
                <c:pt idx="255">
                  <c:v>15.058</c:v>
                </c:pt>
                <c:pt idx="256">
                  <c:v>15.087999999999999</c:v>
                </c:pt>
                <c:pt idx="257">
                  <c:v>14.523999999999999</c:v>
                </c:pt>
                <c:pt idx="258">
                  <c:v>15.568</c:v>
                </c:pt>
                <c:pt idx="259">
                  <c:v>16.148</c:v>
                </c:pt>
                <c:pt idx="260">
                  <c:v>15.096</c:v>
                </c:pt>
                <c:pt idx="261">
                  <c:v>15.430999999999999</c:v>
                </c:pt>
                <c:pt idx="262">
                  <c:v>15.824999999999999</c:v>
                </c:pt>
                <c:pt idx="263">
                  <c:v>16.474</c:v>
                </c:pt>
                <c:pt idx="264">
                  <c:v>14.789</c:v>
                </c:pt>
                <c:pt idx="265">
                  <c:v>15.231999999999999</c:v>
                </c:pt>
                <c:pt idx="266">
                  <c:v>15.404999999999999</c:v>
                </c:pt>
                <c:pt idx="267">
                  <c:v>15.923</c:v>
                </c:pt>
                <c:pt idx="268">
                  <c:v>17.056999999999999</c:v>
                </c:pt>
                <c:pt idx="269">
                  <c:v>16.771000000000001</c:v>
                </c:pt>
                <c:pt idx="270">
                  <c:v>14.667999999999999</c:v>
                </c:pt>
                <c:pt idx="271">
                  <c:v>14.795999999999999</c:v>
                </c:pt>
                <c:pt idx="272">
                  <c:v>16.312999999999999</c:v>
                </c:pt>
                <c:pt idx="273">
                  <c:v>17.131</c:v>
                </c:pt>
                <c:pt idx="274">
                  <c:v>16.117999999999999</c:v>
                </c:pt>
                <c:pt idx="275">
                  <c:v>17.408999999999999</c:v>
                </c:pt>
                <c:pt idx="276">
                  <c:v>16.593</c:v>
                </c:pt>
                <c:pt idx="277">
                  <c:v>17.097000000000001</c:v>
                </c:pt>
                <c:pt idx="278">
                  <c:v>16.832000000000001</c:v>
                </c:pt>
                <c:pt idx="279">
                  <c:v>16.928999999999981</c:v>
                </c:pt>
                <c:pt idx="280">
                  <c:v>17.564</c:v>
                </c:pt>
                <c:pt idx="281">
                  <c:v>17.346</c:v>
                </c:pt>
                <c:pt idx="282">
                  <c:v>17.687999999999999</c:v>
                </c:pt>
                <c:pt idx="283">
                  <c:v>17.640999999999991</c:v>
                </c:pt>
                <c:pt idx="284">
                  <c:v>17.661999999999999</c:v>
                </c:pt>
                <c:pt idx="285">
                  <c:v>17.684000000000001</c:v>
                </c:pt>
                <c:pt idx="286">
                  <c:v>17.62</c:v>
                </c:pt>
                <c:pt idx="287">
                  <c:v>18.321999999999999</c:v>
                </c:pt>
                <c:pt idx="288">
                  <c:v>18.635000000000009</c:v>
                </c:pt>
                <c:pt idx="289">
                  <c:v>19.401</c:v>
                </c:pt>
                <c:pt idx="290">
                  <c:v>18.343</c:v>
                </c:pt>
                <c:pt idx="291">
                  <c:v>17.939</c:v>
                </c:pt>
                <c:pt idx="292">
                  <c:v>17.943000000000001</c:v>
                </c:pt>
                <c:pt idx="293">
                  <c:v>17.596</c:v>
                </c:pt>
                <c:pt idx="294">
                  <c:v>17.315999999999999</c:v>
                </c:pt>
                <c:pt idx="295">
                  <c:v>17.530999999999999</c:v>
                </c:pt>
                <c:pt idx="296">
                  <c:v>18.654</c:v>
                </c:pt>
                <c:pt idx="297">
                  <c:v>17.513999999999999</c:v>
                </c:pt>
                <c:pt idx="298">
                  <c:v>16.634</c:v>
                </c:pt>
                <c:pt idx="299">
                  <c:v>16.222000000000001</c:v>
                </c:pt>
                <c:pt idx="300">
                  <c:v>17.652000000000001</c:v>
                </c:pt>
                <c:pt idx="301">
                  <c:v>17.826000000000001</c:v>
                </c:pt>
                <c:pt idx="302">
                  <c:v>17.248000000000001</c:v>
                </c:pt>
                <c:pt idx="303">
                  <c:v>16.872</c:v>
                </c:pt>
                <c:pt idx="304">
                  <c:v>16.876000000000001</c:v>
                </c:pt>
                <c:pt idx="305">
                  <c:v>17.463999999999999</c:v>
                </c:pt>
                <c:pt idx="306">
                  <c:v>16.463000000000001</c:v>
                </c:pt>
                <c:pt idx="307">
                  <c:v>16.347999999999999</c:v>
                </c:pt>
                <c:pt idx="308">
                  <c:v>16.364999999999991</c:v>
                </c:pt>
                <c:pt idx="309">
                  <c:v>22.055</c:v>
                </c:pt>
                <c:pt idx="310">
                  <c:v>18.030999999999999</c:v>
                </c:pt>
                <c:pt idx="311">
                  <c:v>16.465</c:v>
                </c:pt>
                <c:pt idx="312">
                  <c:v>16.523</c:v>
                </c:pt>
                <c:pt idx="313">
                  <c:v>17.303999999999991</c:v>
                </c:pt>
                <c:pt idx="314">
                  <c:v>17.109000000000009</c:v>
                </c:pt>
                <c:pt idx="315">
                  <c:v>17.667000000000009</c:v>
                </c:pt>
                <c:pt idx="316">
                  <c:v>16.198</c:v>
                </c:pt>
                <c:pt idx="317">
                  <c:v>16.952999999999999</c:v>
                </c:pt>
                <c:pt idx="318">
                  <c:v>18.143999999999991</c:v>
                </c:pt>
                <c:pt idx="319">
                  <c:v>18.449000000000002</c:v>
                </c:pt>
                <c:pt idx="320">
                  <c:v>16.664999999999999</c:v>
                </c:pt>
                <c:pt idx="321">
                  <c:v>16.260000000000002</c:v>
                </c:pt>
                <c:pt idx="322">
                  <c:v>16.52</c:v>
                </c:pt>
                <c:pt idx="323">
                  <c:v>17.866</c:v>
                </c:pt>
                <c:pt idx="324">
                  <c:v>16.706</c:v>
                </c:pt>
                <c:pt idx="325">
                  <c:v>16.114000000000001</c:v>
                </c:pt>
                <c:pt idx="326">
                  <c:v>16.466000000000001</c:v>
                </c:pt>
                <c:pt idx="327">
                  <c:v>16.754000000000001</c:v>
                </c:pt>
                <c:pt idx="328">
                  <c:v>16.471</c:v>
                </c:pt>
                <c:pt idx="329">
                  <c:v>17.013999999999999</c:v>
                </c:pt>
                <c:pt idx="330">
                  <c:v>17.113</c:v>
                </c:pt>
                <c:pt idx="331">
                  <c:v>18.262</c:v>
                </c:pt>
                <c:pt idx="332">
                  <c:v>17.286999999999999</c:v>
                </c:pt>
                <c:pt idx="333">
                  <c:v>16.489999999999981</c:v>
                </c:pt>
                <c:pt idx="334">
                  <c:v>17.562999999999999</c:v>
                </c:pt>
                <c:pt idx="335">
                  <c:v>17.356999999999999</c:v>
                </c:pt>
                <c:pt idx="336">
                  <c:v>16.693999999999999</c:v>
                </c:pt>
                <c:pt idx="337">
                  <c:v>17.032</c:v>
                </c:pt>
                <c:pt idx="338">
                  <c:v>17.245999999999999</c:v>
                </c:pt>
                <c:pt idx="339">
                  <c:v>16.899999999999999</c:v>
                </c:pt>
                <c:pt idx="340">
                  <c:v>18.187000000000001</c:v>
                </c:pt>
                <c:pt idx="341">
                  <c:v>16.173999999999999</c:v>
                </c:pt>
                <c:pt idx="342">
                  <c:v>17.303999999999991</c:v>
                </c:pt>
                <c:pt idx="343">
                  <c:v>17.158000000000001</c:v>
                </c:pt>
                <c:pt idx="344">
                  <c:v>17.876000000000001</c:v>
                </c:pt>
                <c:pt idx="345">
                  <c:v>17.513999999999999</c:v>
                </c:pt>
                <c:pt idx="346">
                  <c:v>17.361999999999991</c:v>
                </c:pt>
                <c:pt idx="347">
                  <c:v>18.102</c:v>
                </c:pt>
                <c:pt idx="348">
                  <c:v>16.888000000000002</c:v>
                </c:pt>
                <c:pt idx="349">
                  <c:v>16.887</c:v>
                </c:pt>
                <c:pt idx="350">
                  <c:v>17.417000000000009</c:v>
                </c:pt>
                <c:pt idx="351">
                  <c:v>17.754000000000001</c:v>
                </c:pt>
                <c:pt idx="352">
                  <c:v>17.414000000000001</c:v>
                </c:pt>
                <c:pt idx="353">
                  <c:v>18.483000000000001</c:v>
                </c:pt>
                <c:pt idx="354">
                  <c:v>21.129000000000001</c:v>
                </c:pt>
                <c:pt idx="355">
                  <c:v>17.419</c:v>
                </c:pt>
                <c:pt idx="356">
                  <c:v>16.928000000000001</c:v>
                </c:pt>
                <c:pt idx="357">
                  <c:v>15.336</c:v>
                </c:pt>
                <c:pt idx="358">
                  <c:v>16.524000000000001</c:v>
                </c:pt>
                <c:pt idx="359">
                  <c:v>17.173999999999999</c:v>
                </c:pt>
                <c:pt idx="360">
                  <c:v>18.081</c:v>
                </c:pt>
                <c:pt idx="361">
                  <c:v>17.071999999999999</c:v>
                </c:pt>
                <c:pt idx="362">
                  <c:v>16.959</c:v>
                </c:pt>
                <c:pt idx="363">
                  <c:v>17.129000000000001</c:v>
                </c:pt>
                <c:pt idx="364">
                  <c:v>16.728999999999999</c:v>
                </c:pt>
                <c:pt idx="365">
                  <c:v>16.901</c:v>
                </c:pt>
                <c:pt idx="366">
                  <c:v>17.655000000000001</c:v>
                </c:pt>
                <c:pt idx="367">
                  <c:v>16.459</c:v>
                </c:pt>
                <c:pt idx="368">
                  <c:v>16.975000000000001</c:v>
                </c:pt>
                <c:pt idx="369">
                  <c:v>16.866</c:v>
                </c:pt>
                <c:pt idx="370">
                  <c:v>16.657</c:v>
                </c:pt>
                <c:pt idx="371">
                  <c:v>17.106999999999999</c:v>
                </c:pt>
                <c:pt idx="372">
                  <c:v>16.896000000000001</c:v>
                </c:pt>
                <c:pt idx="373">
                  <c:v>17.169</c:v>
                </c:pt>
                <c:pt idx="374">
                  <c:v>16.436</c:v>
                </c:pt>
                <c:pt idx="375">
                  <c:v>16.617000000000001</c:v>
                </c:pt>
                <c:pt idx="376">
                  <c:v>16.661000000000001</c:v>
                </c:pt>
                <c:pt idx="377">
                  <c:v>16.178999999999991</c:v>
                </c:pt>
                <c:pt idx="378">
                  <c:v>15.834</c:v>
                </c:pt>
                <c:pt idx="379">
                  <c:v>16.38</c:v>
                </c:pt>
                <c:pt idx="380">
                  <c:v>16.533000000000001</c:v>
                </c:pt>
                <c:pt idx="381">
                  <c:v>16.456</c:v>
                </c:pt>
                <c:pt idx="382">
                  <c:v>16.353999999999999</c:v>
                </c:pt>
                <c:pt idx="383">
                  <c:v>16.03</c:v>
                </c:pt>
                <c:pt idx="384">
                  <c:v>15.706</c:v>
                </c:pt>
                <c:pt idx="385">
                  <c:v>15.492000000000001</c:v>
                </c:pt>
                <c:pt idx="386">
                  <c:v>15.116</c:v>
                </c:pt>
                <c:pt idx="387">
                  <c:v>14.602</c:v>
                </c:pt>
                <c:pt idx="388">
                  <c:v>14.696999999999999</c:v>
                </c:pt>
                <c:pt idx="389">
                  <c:v>14.377000000000001</c:v>
                </c:pt>
                <c:pt idx="390">
                  <c:v>13.003</c:v>
                </c:pt>
                <c:pt idx="391">
                  <c:v>14.119</c:v>
                </c:pt>
                <c:pt idx="392">
                  <c:v>12.962</c:v>
                </c:pt>
                <c:pt idx="393">
                  <c:v>10.933</c:v>
                </c:pt>
                <c:pt idx="394">
                  <c:v>10.525</c:v>
                </c:pt>
                <c:pt idx="395">
                  <c:v>10.382999999999999</c:v>
                </c:pt>
                <c:pt idx="396">
                  <c:v>9.7860000000000014</c:v>
                </c:pt>
                <c:pt idx="397">
                  <c:v>9.2229999999999972</c:v>
                </c:pt>
                <c:pt idx="398">
                  <c:v>9.7479999999999976</c:v>
                </c:pt>
                <c:pt idx="399">
                  <c:v>9.3800000000000008</c:v>
                </c:pt>
                <c:pt idx="400">
                  <c:v>10.176</c:v>
                </c:pt>
                <c:pt idx="401">
                  <c:v>10.148999999999999</c:v>
                </c:pt>
                <c:pt idx="402">
                  <c:v>11.565</c:v>
                </c:pt>
                <c:pt idx="403">
                  <c:v>14.754</c:v>
                </c:pt>
                <c:pt idx="404">
                  <c:v>9.5360000000000014</c:v>
                </c:pt>
                <c:pt idx="405">
                  <c:v>10.576000000000001</c:v>
                </c:pt>
                <c:pt idx="406">
                  <c:v>11.04</c:v>
                </c:pt>
                <c:pt idx="407">
                  <c:v>11.284000000000001</c:v>
                </c:pt>
                <c:pt idx="408">
                  <c:v>10.893000000000001</c:v>
                </c:pt>
                <c:pt idx="409">
                  <c:v>10.315</c:v>
                </c:pt>
                <c:pt idx="410">
                  <c:v>11.772</c:v>
                </c:pt>
                <c:pt idx="411">
                  <c:v>11.454000000000001</c:v>
                </c:pt>
                <c:pt idx="412">
                  <c:v>12.03</c:v>
                </c:pt>
                <c:pt idx="413">
                  <c:v>11.598000000000001</c:v>
                </c:pt>
                <c:pt idx="414">
                  <c:v>11.946999999999999</c:v>
                </c:pt>
                <c:pt idx="415">
                  <c:v>12.013999999999999</c:v>
                </c:pt>
                <c:pt idx="416">
                  <c:v>11.922000000000001</c:v>
                </c:pt>
                <c:pt idx="417">
                  <c:v>12.414</c:v>
                </c:pt>
                <c:pt idx="418">
                  <c:v>12.3</c:v>
                </c:pt>
                <c:pt idx="419">
                  <c:v>12.606</c:v>
                </c:pt>
                <c:pt idx="420">
                  <c:v>12.805999999999999</c:v>
                </c:pt>
                <c:pt idx="421">
                  <c:v>13.081</c:v>
                </c:pt>
                <c:pt idx="422">
                  <c:v>13.259</c:v>
                </c:pt>
                <c:pt idx="423">
                  <c:v>13.327</c:v>
                </c:pt>
                <c:pt idx="424">
                  <c:v>12.28</c:v>
                </c:pt>
                <c:pt idx="425">
                  <c:v>11.885999999999999</c:v>
                </c:pt>
                <c:pt idx="426">
                  <c:v>12.718999999999999</c:v>
                </c:pt>
                <c:pt idx="427">
                  <c:v>12.603999999999999</c:v>
                </c:pt>
                <c:pt idx="428">
                  <c:v>13.356</c:v>
                </c:pt>
                <c:pt idx="429">
                  <c:v>13.731</c:v>
                </c:pt>
                <c:pt idx="430">
                  <c:v>13.742000000000001</c:v>
                </c:pt>
                <c:pt idx="431">
                  <c:v>13.798</c:v>
                </c:pt>
                <c:pt idx="432">
                  <c:v>14.395</c:v>
                </c:pt>
                <c:pt idx="433">
                  <c:v>14.975</c:v>
                </c:pt>
                <c:pt idx="434">
                  <c:v>14.593999999999999</c:v>
                </c:pt>
                <c:pt idx="435">
                  <c:v>14.77</c:v>
                </c:pt>
                <c:pt idx="436">
                  <c:v>14.496</c:v>
                </c:pt>
                <c:pt idx="437">
                  <c:v>14.467000000000001</c:v>
                </c:pt>
                <c:pt idx="438">
                  <c:v>14.38</c:v>
                </c:pt>
                <c:pt idx="439">
                  <c:v>14.444000000000001</c:v>
                </c:pt>
                <c:pt idx="440">
                  <c:v>15.099</c:v>
                </c:pt>
                <c:pt idx="441">
                  <c:v>14.831</c:v>
                </c:pt>
                <c:pt idx="442">
                  <c:v>15.456</c:v>
                </c:pt>
                <c:pt idx="443">
                  <c:v>15.462</c:v>
                </c:pt>
                <c:pt idx="444">
                  <c:v>15.813000000000001</c:v>
                </c:pt>
                <c:pt idx="445">
                  <c:v>15.861000000000001</c:v>
                </c:pt>
                <c:pt idx="446">
                  <c:v>15.723000000000001</c:v>
                </c:pt>
                <c:pt idx="447">
                  <c:v>15.81</c:v>
                </c:pt>
                <c:pt idx="448">
                  <c:v>15.884</c:v>
                </c:pt>
                <c:pt idx="449">
                  <c:v>16.148</c:v>
                </c:pt>
                <c:pt idx="450">
                  <c:v>16.021000000000001</c:v>
                </c:pt>
                <c:pt idx="451">
                  <c:v>15.827</c:v>
                </c:pt>
                <c:pt idx="452">
                  <c:v>15.856999999999999</c:v>
                </c:pt>
                <c:pt idx="453">
                  <c:v>15.728</c:v>
                </c:pt>
                <c:pt idx="454">
                  <c:v>16.077999999999999</c:v>
                </c:pt>
                <c:pt idx="455">
                  <c:v>15.834</c:v>
                </c:pt>
                <c:pt idx="456">
                  <c:v>15.614000000000001</c:v>
                </c:pt>
                <c:pt idx="457">
                  <c:v>15.993</c:v>
                </c:pt>
                <c:pt idx="458">
                  <c:v>16.984999999999999</c:v>
                </c:pt>
                <c:pt idx="459">
                  <c:v>16.696999999999999</c:v>
                </c:pt>
                <c:pt idx="460">
                  <c:v>17.137</c:v>
                </c:pt>
                <c:pt idx="461">
                  <c:v>17.515999999999991</c:v>
                </c:pt>
                <c:pt idx="462">
                  <c:v>17.277000000000001</c:v>
                </c:pt>
                <c:pt idx="463">
                  <c:v>17.239000000000001</c:v>
                </c:pt>
                <c:pt idx="464">
                  <c:v>16.959</c:v>
                </c:pt>
                <c:pt idx="465">
                  <c:v>16.757000000000001</c:v>
                </c:pt>
                <c:pt idx="466">
                  <c:v>16.946999999999999</c:v>
                </c:pt>
                <c:pt idx="467">
                  <c:v>17.178999999999991</c:v>
                </c:pt>
                <c:pt idx="468">
                  <c:v>16.934999999999999</c:v>
                </c:pt>
                <c:pt idx="469">
                  <c:v>16.888999999999999</c:v>
                </c:pt>
                <c:pt idx="470">
                  <c:v>17.849</c:v>
                </c:pt>
                <c:pt idx="471">
                  <c:v>17.638000000000009</c:v>
                </c:pt>
                <c:pt idx="472">
                  <c:v>18.016999999999999</c:v>
                </c:pt>
                <c:pt idx="473">
                  <c:v>17.87</c:v>
                </c:pt>
                <c:pt idx="474">
                  <c:v>18.314</c:v>
                </c:pt>
                <c:pt idx="475">
                  <c:v>18.440000000000001</c:v>
                </c:pt>
                <c:pt idx="476">
                  <c:v>18.231999999999999</c:v>
                </c:pt>
                <c:pt idx="477">
                  <c:v>18.202000000000002</c:v>
                </c:pt>
                <c:pt idx="478">
                  <c:v>18.315999999999999</c:v>
                </c:pt>
                <c:pt idx="479">
                  <c:v>17.440999999999999</c:v>
                </c:pt>
                <c:pt idx="480">
                  <c:v>18.091000000000001</c:v>
                </c:pt>
                <c:pt idx="481">
                  <c:v>18.024999999999999</c:v>
                </c:pt>
                <c:pt idx="482">
                  <c:v>17.327999999999999</c:v>
                </c:pt>
                <c:pt idx="483">
                  <c:v>17.715</c:v>
                </c:pt>
                <c:pt idx="484">
                  <c:v>17.757999999999999</c:v>
                </c:pt>
                <c:pt idx="485">
                  <c:v>17.73</c:v>
                </c:pt>
                <c:pt idx="486">
                  <c:v>18.108000000000001</c:v>
                </c:pt>
                <c:pt idx="487">
                  <c:v>17.899000000000001</c:v>
                </c:pt>
                <c:pt idx="488">
                  <c:v>17.960999999999981</c:v>
                </c:pt>
                <c:pt idx="489">
                  <c:v>17.856000000000009</c:v>
                </c:pt>
                <c:pt idx="490">
                  <c:v>17.748000000000001</c:v>
                </c:pt>
                <c:pt idx="491">
                  <c:v>18.18</c:v>
                </c:pt>
                <c:pt idx="492">
                  <c:v>17.664999999999999</c:v>
                </c:pt>
                <c:pt idx="493">
                  <c:v>17.773</c:v>
                </c:pt>
                <c:pt idx="494">
                  <c:v>17.097000000000001</c:v>
                </c:pt>
                <c:pt idx="495">
                  <c:v>17.280999999999999</c:v>
                </c:pt>
                <c:pt idx="496">
                  <c:v>17.254000000000001</c:v>
                </c:pt>
                <c:pt idx="497">
                  <c:v>17.209</c:v>
                </c:pt>
                <c:pt idx="498">
                  <c:v>17.18</c:v>
                </c:pt>
                <c:pt idx="499">
                  <c:v>17.015999999999991</c:v>
                </c:pt>
                <c:pt idx="500">
                  <c:v>18.381</c:v>
                </c:pt>
                <c:pt idx="501">
                  <c:v>18.198</c:v>
                </c:pt>
                <c:pt idx="502">
                  <c:v>17.861999999999991</c:v>
                </c:pt>
                <c:pt idx="503">
                  <c:v>17.696999999999999</c:v>
                </c:pt>
                <c:pt idx="504">
                  <c:v>17.552</c:v>
                </c:pt>
                <c:pt idx="505">
                  <c:v>17.555</c:v>
                </c:pt>
                <c:pt idx="506">
                  <c:v>17.695</c:v>
                </c:pt>
                <c:pt idx="507">
                  <c:v>17.774000000000001</c:v>
                </c:pt>
                <c:pt idx="508">
                  <c:v>17.777999999999999</c:v>
                </c:pt>
                <c:pt idx="509">
                  <c:v>17.701000000000001</c:v>
                </c:pt>
                <c:pt idx="510">
                  <c:v>17.384</c:v>
                </c:pt>
                <c:pt idx="511">
                  <c:v>17.361000000000001</c:v>
                </c:pt>
                <c:pt idx="512">
                  <c:v>17.841999999999999</c:v>
                </c:pt>
                <c:pt idx="513">
                  <c:v>17.998999999999999</c:v>
                </c:pt>
                <c:pt idx="514">
                  <c:v>17.88</c:v>
                </c:pt>
                <c:pt idx="515">
                  <c:v>17.885999999999999</c:v>
                </c:pt>
                <c:pt idx="516">
                  <c:v>17.238</c:v>
                </c:pt>
                <c:pt idx="517">
                  <c:v>17.026</c:v>
                </c:pt>
                <c:pt idx="518">
                  <c:v>17.773</c:v>
                </c:pt>
                <c:pt idx="519">
                  <c:v>17.048999999999999</c:v>
                </c:pt>
                <c:pt idx="520">
                  <c:v>17.933</c:v>
                </c:pt>
                <c:pt idx="521">
                  <c:v>17.704999999999991</c:v>
                </c:pt>
                <c:pt idx="522">
                  <c:v>17.442</c:v>
                </c:pt>
                <c:pt idx="523">
                  <c:v>17.512</c:v>
                </c:pt>
                <c:pt idx="524">
                  <c:v>17.722999999999999</c:v>
                </c:pt>
                <c:pt idx="525">
                  <c:v>17.045999999999999</c:v>
                </c:pt>
                <c:pt idx="526">
                  <c:v>17.446999999999999</c:v>
                </c:pt>
                <c:pt idx="527">
                  <c:v>17.12</c:v>
                </c:pt>
                <c:pt idx="528">
                  <c:v>17.352</c:v>
                </c:pt>
                <c:pt idx="529">
                  <c:v>17.190000000000001</c:v>
                </c:pt>
                <c:pt idx="530">
                  <c:v>11.663</c:v>
                </c:pt>
              </c:numCache>
            </c:numRef>
          </c:val>
          <c:smooth val="0"/>
          <c:extLst>
            <c:ext xmlns:c16="http://schemas.microsoft.com/office/drawing/2014/chart" uri="{C3380CC4-5D6E-409C-BE32-E72D297353CC}">
              <c16:uniqueId val="{00000000-B3B5-4016-BE23-0778D56F6641}"/>
            </c:ext>
          </c:extLst>
        </c:ser>
        <c:dLbls>
          <c:showLegendKey val="0"/>
          <c:showVal val="0"/>
          <c:showCatName val="0"/>
          <c:showSerName val="0"/>
          <c:showPercent val="0"/>
          <c:showBubbleSize val="0"/>
        </c:dLbls>
        <c:smooth val="0"/>
        <c:axId val="-16506672"/>
        <c:axId val="-16501952"/>
      </c:lineChart>
      <c:dateAx>
        <c:axId val="-16506672"/>
        <c:scaling>
          <c:orientation val="minMax"/>
        </c:scaling>
        <c:delete val="0"/>
        <c:axPos val="b"/>
        <c:numFmt formatCode="yyyy" sourceLinked="0"/>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6501952"/>
        <c:crosses val="autoZero"/>
        <c:auto val="1"/>
        <c:lblOffset val="100"/>
        <c:baseTimeUnit val="months"/>
        <c:majorUnit val="5"/>
        <c:majorTimeUnit val="years"/>
      </c:dateAx>
      <c:valAx>
        <c:axId val="-16501952"/>
        <c:scaling>
          <c:orientation val="minMax"/>
          <c:max val="21"/>
          <c:min val="7"/>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65066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840230077623"/>
          <c:y val="6.7550427560247095E-2"/>
          <c:w val="0.79831816235736497"/>
          <c:h val="0.79436929749191898"/>
        </c:manualLayout>
      </c:layout>
      <c:barChart>
        <c:barDir val="bar"/>
        <c:grouping val="clustered"/>
        <c:varyColors val="0"/>
        <c:ser>
          <c:idx val="0"/>
          <c:order val="0"/>
          <c:tx>
            <c:strRef>
              <c:f>'Global EV sales'!$B$1</c:f>
              <c:strCache>
                <c:ptCount val="1"/>
                <c:pt idx="0">
                  <c:v>1Q18</c:v>
                </c:pt>
              </c:strCache>
            </c:strRef>
          </c:tx>
          <c:spPr>
            <a:solidFill>
              <a:srgbClr val="CC0000"/>
            </a:solidFill>
            <a:ln>
              <a:noFill/>
            </a:ln>
            <a:effectLst/>
          </c:spPr>
          <c:invertIfNegative val="0"/>
          <c:cat>
            <c:strRef>
              <c:f>'Global EV sales'!$A$2:$A$6</c:f>
              <c:strCache>
                <c:ptCount val="5"/>
                <c:pt idx="0">
                  <c:v>China</c:v>
                </c:pt>
                <c:pt idx="1">
                  <c:v>Europe</c:v>
                </c:pt>
                <c:pt idx="2">
                  <c:v>U.S.</c:v>
                </c:pt>
                <c:pt idx="3">
                  <c:v>Japan</c:v>
                </c:pt>
                <c:pt idx="4">
                  <c:v>Other</c:v>
                </c:pt>
              </c:strCache>
            </c:strRef>
          </c:cat>
          <c:val>
            <c:numRef>
              <c:f>'Global EV sales'!$B$2:$B$6</c:f>
              <c:numCache>
                <c:formatCode>#,##0</c:formatCode>
                <c:ptCount val="5"/>
                <c:pt idx="0">
                  <c:v>132000</c:v>
                </c:pt>
                <c:pt idx="1">
                  <c:v>93000</c:v>
                </c:pt>
                <c:pt idx="2">
                  <c:v>55000</c:v>
                </c:pt>
                <c:pt idx="3">
                  <c:v>18000</c:v>
                </c:pt>
                <c:pt idx="4">
                  <c:v>14000</c:v>
                </c:pt>
              </c:numCache>
            </c:numRef>
          </c:val>
          <c:extLst>
            <c:ext xmlns:c16="http://schemas.microsoft.com/office/drawing/2014/chart" uri="{C3380CC4-5D6E-409C-BE32-E72D297353CC}">
              <c16:uniqueId val="{00000000-5AE0-4DAC-AC91-B6CBA62A9299}"/>
            </c:ext>
          </c:extLst>
        </c:ser>
        <c:ser>
          <c:idx val="1"/>
          <c:order val="1"/>
          <c:tx>
            <c:strRef>
              <c:f>'Global EV sales'!$C$1</c:f>
              <c:strCache>
                <c:ptCount val="1"/>
                <c:pt idx="0">
                  <c:v>1Q17</c:v>
                </c:pt>
              </c:strCache>
            </c:strRef>
          </c:tx>
          <c:spPr>
            <a:solidFill>
              <a:srgbClr val="999999"/>
            </a:solidFill>
            <a:ln>
              <a:noFill/>
            </a:ln>
            <a:effectLst/>
          </c:spPr>
          <c:invertIfNegative val="0"/>
          <c:cat>
            <c:strRef>
              <c:f>'Global EV sales'!$A$2:$A$6</c:f>
              <c:strCache>
                <c:ptCount val="5"/>
                <c:pt idx="0">
                  <c:v>China</c:v>
                </c:pt>
                <c:pt idx="1">
                  <c:v>Europe</c:v>
                </c:pt>
                <c:pt idx="2">
                  <c:v>U.S.</c:v>
                </c:pt>
                <c:pt idx="3">
                  <c:v>Japan</c:v>
                </c:pt>
                <c:pt idx="4">
                  <c:v>Other</c:v>
                </c:pt>
              </c:strCache>
            </c:strRef>
          </c:cat>
          <c:val>
            <c:numRef>
              <c:f>'Global EV sales'!$C$2:$C$6</c:f>
              <c:numCache>
                <c:formatCode>#,##0</c:formatCode>
                <c:ptCount val="5"/>
                <c:pt idx="0">
                  <c:v>62000</c:v>
                </c:pt>
                <c:pt idx="1">
                  <c:v>67000</c:v>
                </c:pt>
                <c:pt idx="2">
                  <c:v>42000</c:v>
                </c:pt>
                <c:pt idx="3">
                  <c:v>14000</c:v>
                </c:pt>
                <c:pt idx="4">
                  <c:v>12000</c:v>
                </c:pt>
              </c:numCache>
            </c:numRef>
          </c:val>
          <c:extLst>
            <c:ext xmlns:c16="http://schemas.microsoft.com/office/drawing/2014/chart" uri="{C3380CC4-5D6E-409C-BE32-E72D297353CC}">
              <c16:uniqueId val="{00000001-5AE0-4DAC-AC91-B6CBA62A9299}"/>
            </c:ext>
          </c:extLst>
        </c:ser>
        <c:dLbls>
          <c:showLegendKey val="0"/>
          <c:showVal val="0"/>
          <c:showCatName val="0"/>
          <c:showSerName val="0"/>
          <c:showPercent val="0"/>
          <c:showBubbleSize val="0"/>
        </c:dLbls>
        <c:gapWidth val="185"/>
        <c:overlap val="-29"/>
        <c:axId val="-18524688"/>
        <c:axId val="-18519936"/>
      </c:barChart>
      <c:catAx>
        <c:axId val="-1852468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8519936"/>
        <c:crosses val="autoZero"/>
        <c:auto val="1"/>
        <c:lblAlgn val="ctr"/>
        <c:lblOffset val="100"/>
        <c:noMultiLvlLbl val="0"/>
      </c:catAx>
      <c:valAx>
        <c:axId val="-18519936"/>
        <c:scaling>
          <c:orientation val="minMax"/>
        </c:scaling>
        <c:delete val="0"/>
        <c:axPos val="b"/>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8524688"/>
        <c:crosses val="autoZero"/>
        <c:crossBetween val="between"/>
      </c:valAx>
      <c:spPr>
        <a:noFill/>
        <a:ln>
          <a:noFill/>
        </a:ln>
        <a:effectLst/>
      </c:spPr>
    </c:plotArea>
    <c:legend>
      <c:legendPos val="b"/>
      <c:layout>
        <c:manualLayout>
          <c:xMode val="edge"/>
          <c:yMode val="edge"/>
          <c:x val="0.693422265036019"/>
          <c:y val="0.11729716460046601"/>
          <c:w val="0.21008195119227099"/>
          <c:h val="9.8078638353586198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6523589471528802"/>
          <c:y val="7.5197614861249096E-2"/>
          <c:w val="0.497900029783511"/>
          <c:h val="0.78004337999416695"/>
        </c:manualLayout>
      </c:layout>
      <c:pieChart>
        <c:varyColors val="1"/>
        <c:ser>
          <c:idx val="0"/>
          <c:order val="0"/>
          <c:dPt>
            <c:idx val="0"/>
            <c:bubble3D val="0"/>
            <c:spPr>
              <a:solidFill>
                <a:srgbClr val="333333"/>
              </a:solidFill>
              <a:ln w="19050">
                <a:solidFill>
                  <a:schemeClr val="lt1"/>
                </a:solidFill>
              </a:ln>
              <a:effectLst/>
            </c:spPr>
            <c:extLst>
              <c:ext xmlns:c16="http://schemas.microsoft.com/office/drawing/2014/chart" uri="{C3380CC4-5D6E-409C-BE32-E72D297353CC}">
                <c16:uniqueId val="{00000001-5BCB-4E8D-9C40-8307801565CB}"/>
              </c:ext>
            </c:extLst>
          </c:dPt>
          <c:dPt>
            <c:idx val="1"/>
            <c:bubble3D val="0"/>
            <c:spPr>
              <a:solidFill>
                <a:srgbClr val="CC0000"/>
              </a:solidFill>
              <a:ln w="19050">
                <a:solidFill>
                  <a:schemeClr val="lt1"/>
                </a:solidFill>
              </a:ln>
              <a:effectLst/>
            </c:spPr>
            <c:extLst>
              <c:ext xmlns:c16="http://schemas.microsoft.com/office/drawing/2014/chart" uri="{C3380CC4-5D6E-409C-BE32-E72D297353CC}">
                <c16:uniqueId val="{00000003-5BCB-4E8D-9C40-8307801565CB}"/>
              </c:ext>
            </c:extLst>
          </c:dPt>
          <c:dPt>
            <c:idx val="2"/>
            <c:bubble3D val="0"/>
            <c:spPr>
              <a:solidFill>
                <a:srgbClr val="666666"/>
              </a:solidFill>
              <a:ln w="19050">
                <a:solidFill>
                  <a:schemeClr val="lt1"/>
                </a:solidFill>
              </a:ln>
              <a:effectLst/>
            </c:spPr>
            <c:extLst>
              <c:ext xmlns:c16="http://schemas.microsoft.com/office/drawing/2014/chart" uri="{C3380CC4-5D6E-409C-BE32-E72D297353CC}">
                <c16:uniqueId val="{00000005-5BCB-4E8D-9C40-8307801565CB}"/>
              </c:ext>
            </c:extLst>
          </c:dPt>
          <c:dPt>
            <c:idx val="3"/>
            <c:bubble3D val="0"/>
            <c:spPr>
              <a:solidFill>
                <a:srgbClr val="999999"/>
              </a:solidFill>
              <a:ln w="19050">
                <a:solidFill>
                  <a:schemeClr val="lt1"/>
                </a:solidFill>
              </a:ln>
              <a:effectLst/>
            </c:spPr>
            <c:extLst>
              <c:ext xmlns:c16="http://schemas.microsoft.com/office/drawing/2014/chart" uri="{C3380CC4-5D6E-409C-BE32-E72D297353CC}">
                <c16:uniqueId val="{00000007-5BCB-4E8D-9C40-8307801565CB}"/>
              </c:ext>
            </c:extLst>
          </c:dPt>
          <c:dPt>
            <c:idx val="4"/>
            <c:bubble3D val="0"/>
            <c:spPr>
              <a:solidFill>
                <a:schemeClr val="bg2">
                  <a:lumMod val="90000"/>
                </a:schemeClr>
              </a:solidFill>
              <a:ln w="19050">
                <a:solidFill>
                  <a:schemeClr val="lt1"/>
                </a:solidFill>
              </a:ln>
              <a:effectLst/>
            </c:spPr>
            <c:extLst>
              <c:ext xmlns:c16="http://schemas.microsoft.com/office/drawing/2014/chart" uri="{C3380CC4-5D6E-409C-BE32-E72D297353CC}">
                <c16:uniqueId val="{00000009-5BCB-4E8D-9C40-8307801565CB}"/>
              </c:ext>
            </c:extLst>
          </c:dPt>
          <c:dLbls>
            <c:dLbl>
              <c:idx val="0"/>
              <c:layout>
                <c:manualLayout>
                  <c:x val="1.47754137115838E-2"/>
                  <c:y val="0"/>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BCB-4E8D-9C40-8307801565CB}"/>
                </c:ext>
              </c:extLst>
            </c:dLbl>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rgbClr val="666666"/>
                    </a:solidFill>
                    <a:latin typeface="+mn-lt"/>
                    <a:ea typeface="+mn-ea"/>
                    <a:cs typeface="+mn-cs"/>
                  </a:defRPr>
                </a:pPr>
                <a:endParaRPr lang="en-US"/>
              </a:p>
            </c:txPr>
            <c:dLblPos val="out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'US market share'!$B$1:$F$1</c:f>
              <c:strCache>
                <c:ptCount val="5"/>
                <c:pt idx="0">
                  <c:v>Ford</c:v>
                </c:pt>
                <c:pt idx="1">
                  <c:v>Toyota</c:v>
                </c:pt>
                <c:pt idx="2">
                  <c:v>GM</c:v>
                </c:pt>
                <c:pt idx="3">
                  <c:v>Honda</c:v>
                </c:pt>
                <c:pt idx="4">
                  <c:v>Other</c:v>
                </c:pt>
              </c:strCache>
            </c:strRef>
          </c:cat>
          <c:val>
            <c:numRef>
              <c:f>'US market share'!$B$7:$F$7</c:f>
              <c:numCache>
                <c:formatCode>0%</c:formatCode>
                <c:ptCount val="5"/>
                <c:pt idx="0">
                  <c:v>7.8E-2</c:v>
                </c:pt>
                <c:pt idx="1">
                  <c:v>0.11700000000000001</c:v>
                </c:pt>
                <c:pt idx="2">
                  <c:v>6.9000000000000006E-2</c:v>
                </c:pt>
                <c:pt idx="3">
                  <c:v>5.6000000000000001E-2</c:v>
                </c:pt>
                <c:pt idx="4">
                  <c:v>0.68</c:v>
                </c:pt>
              </c:numCache>
            </c:numRef>
          </c:val>
          <c:extLst>
            <c:ext xmlns:c16="http://schemas.microsoft.com/office/drawing/2014/chart" uri="{C3380CC4-5D6E-409C-BE32-E72D297353CC}">
              <c16:uniqueId val="{0000000A-5BCB-4E8D-9C40-8307801565CB}"/>
            </c:ext>
          </c:extLst>
        </c:ser>
        <c:dLbls>
          <c:dLblPos val="outEnd"/>
          <c:showLegendKey val="0"/>
          <c:showVal val="1"/>
          <c:showCatName val="0"/>
          <c:showSerName val="0"/>
          <c:showPercent val="0"/>
          <c:showBubbleSize val="0"/>
          <c:showLeaderLines val="1"/>
        </c:dLbls>
        <c:firstSliceAng val="0"/>
      </c:pieChart>
      <c:spPr>
        <a:noFill/>
        <a:ln>
          <a:noFill/>
        </a:ln>
        <a:effectLst/>
      </c:spPr>
    </c:plotArea>
    <c:legend>
      <c:legendPos val="b"/>
      <c:layout>
        <c:manualLayout>
          <c:xMode val="edge"/>
          <c:yMode val="edge"/>
          <c:x val="0.14785256231269001"/>
          <c:y val="0.86151525853196897"/>
          <c:w val="0.70457549189330104"/>
          <c:h val="0.111034186151409"/>
        </c:manualLayout>
      </c:layout>
      <c:overlay val="0"/>
      <c:spPr>
        <a:noFill/>
        <a:ln>
          <a:noFill/>
        </a:ln>
        <a:effectLst/>
      </c:spPr>
      <c:txPr>
        <a:bodyPr rot="0" spcFirstLastPara="1" vertOverflow="ellipsis" vert="horz" wrap="square" anchor="ctr" anchorCtr="1"/>
        <a:lstStyle/>
        <a:p>
          <a:pPr>
            <a:defRPr sz="1200" b="0" i="0" u="none" strike="noStrike" kern="1200" baseline="0">
              <a:solidFill>
                <a:srgbClr val="666666"/>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spPr>
            <a:solidFill>
              <a:srgbClr val="999999"/>
            </a:solidFill>
            <a:ln>
              <a:noFill/>
            </a:ln>
            <a:effectLst/>
          </c:spPr>
          <c:invertIfNegative val="0"/>
          <c:dPt>
            <c:idx val="0"/>
            <c:invertIfNegative val="0"/>
            <c:bubble3D val="0"/>
            <c:spPr>
              <a:solidFill>
                <a:srgbClr val="CC0000"/>
              </a:solidFill>
              <a:ln>
                <a:noFill/>
              </a:ln>
              <a:effectLst/>
            </c:spPr>
            <c:extLst>
              <c:ext xmlns:c16="http://schemas.microsoft.com/office/drawing/2014/chart" uri="{C3380CC4-5D6E-409C-BE32-E72D297353CC}">
                <c16:uniqueId val="{00000001-AB36-4358-B359-989ADA3BCE51}"/>
              </c:ext>
            </c:extLst>
          </c:dPt>
          <c:cat>
            <c:strRef>
              <c:f>'US EV sales 2019'!$B$2:$B$7</c:f>
              <c:strCache>
                <c:ptCount val="6"/>
                <c:pt idx="0">
                  <c:v>Tesla</c:v>
                </c:pt>
                <c:pt idx="1">
                  <c:v>GM</c:v>
                </c:pt>
                <c:pt idx="2">
                  <c:v>Nissan</c:v>
                </c:pt>
                <c:pt idx="3">
                  <c:v>Ford</c:v>
                </c:pt>
                <c:pt idx="4">
                  <c:v>Toyota</c:v>
                </c:pt>
                <c:pt idx="5">
                  <c:v>BMW </c:v>
                </c:pt>
              </c:strCache>
            </c:strRef>
          </c:cat>
          <c:val>
            <c:numRef>
              <c:f>'US EV sales 2019'!$C$2:$C$7</c:f>
              <c:numCache>
                <c:formatCode>#,##0</c:formatCode>
                <c:ptCount val="6"/>
                <c:pt idx="0">
                  <c:v>381190</c:v>
                </c:pt>
                <c:pt idx="1">
                  <c:v>211587</c:v>
                </c:pt>
                <c:pt idx="2">
                  <c:v>139231</c:v>
                </c:pt>
                <c:pt idx="3">
                  <c:v>114321</c:v>
                </c:pt>
                <c:pt idx="4">
                  <c:v>99950</c:v>
                </c:pt>
                <c:pt idx="5">
                  <c:v>85888</c:v>
                </c:pt>
              </c:numCache>
            </c:numRef>
          </c:val>
          <c:extLst>
            <c:ext xmlns:c16="http://schemas.microsoft.com/office/drawing/2014/chart" uri="{C3380CC4-5D6E-409C-BE32-E72D297353CC}">
              <c16:uniqueId val="{00000002-AB36-4358-B359-989ADA3BCE51}"/>
            </c:ext>
          </c:extLst>
        </c:ser>
        <c:dLbls>
          <c:showLegendKey val="0"/>
          <c:showVal val="0"/>
          <c:showCatName val="0"/>
          <c:showSerName val="0"/>
          <c:showPercent val="0"/>
          <c:showBubbleSize val="0"/>
        </c:dLbls>
        <c:gapWidth val="110"/>
        <c:axId val="-18313040"/>
        <c:axId val="-18308320"/>
      </c:barChart>
      <c:catAx>
        <c:axId val="-1831304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rgbClr val="666666"/>
                </a:solidFill>
                <a:latin typeface="+mn-lt"/>
                <a:ea typeface="+mn-ea"/>
                <a:cs typeface="+mn-cs"/>
              </a:defRPr>
            </a:pPr>
            <a:endParaRPr lang="en-US"/>
          </a:p>
        </c:txPr>
        <c:crossAx val="-18308320"/>
        <c:crosses val="autoZero"/>
        <c:auto val="1"/>
        <c:lblAlgn val="ctr"/>
        <c:lblOffset val="100"/>
        <c:noMultiLvlLbl val="0"/>
      </c:catAx>
      <c:valAx>
        <c:axId val="-18308320"/>
        <c:scaling>
          <c:orientation val="minMax"/>
          <c:max val="400000"/>
        </c:scaling>
        <c:delete val="0"/>
        <c:axPos val="b"/>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8313040"/>
        <c:crosses val="autoZero"/>
        <c:crossBetween val="between"/>
        <c:minorUnit val="100000"/>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6.3869569120761305E-2"/>
          <c:y val="8.4029770251321301E-2"/>
          <c:w val="0.91600970653316205"/>
          <c:h val="0.85224103836335496"/>
        </c:manualLayout>
      </c:layout>
      <c:areaChart>
        <c:grouping val="stacked"/>
        <c:varyColors val="0"/>
        <c:ser>
          <c:idx val="2"/>
          <c:order val="2"/>
          <c:tx>
            <c:strRef>
              <c:f>Sheet1!$A$3</c:f>
              <c:strCache>
                <c:ptCount val="1"/>
                <c:pt idx="0">
                  <c:v>Min</c:v>
                </c:pt>
              </c:strCache>
            </c:strRef>
          </c:tx>
          <c:spPr>
            <a:noFill/>
            <a:ln>
              <a:noFill/>
            </a:ln>
            <a:effectLst/>
          </c:spPr>
          <c:cat>
            <c:numRef>
              <c:f>Sheet1!$B$1:$X$1</c:f>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f>Sheet1!$B$3:$X$3</c:f>
              <c:numCache>
                <c:formatCode>General</c:formatCode>
                <c:ptCount val="23"/>
                <c:pt idx="0">
                  <c:v>4.1000000000000002E-2</c:v>
                </c:pt>
                <c:pt idx="1">
                  <c:v>0.01</c:v>
                </c:pt>
                <c:pt idx="2">
                  <c:v>1.7999999999999999E-2</c:v>
                </c:pt>
                <c:pt idx="3">
                  <c:v>2.8000000000000001E-2</c:v>
                </c:pt>
                <c:pt idx="4">
                  <c:v>3.7999999999999999E-2</c:v>
                </c:pt>
                <c:pt idx="5">
                  <c:v>3.3000000000000002E-2</c:v>
                </c:pt>
                <c:pt idx="6">
                  <c:v>2.7E-2</c:v>
                </c:pt>
                <c:pt idx="7">
                  <c:v>1.7999999999999999E-2</c:v>
                </c:pt>
                <c:pt idx="8">
                  <c:v>-3.0000000000000001E-3</c:v>
                </c:pt>
                <c:pt idx="9">
                  <c:v>-2.8000000000000001E-2</c:v>
                </c:pt>
                <c:pt idx="10">
                  <c:v>2.5999999999999999E-2</c:v>
                </c:pt>
                <c:pt idx="11">
                  <c:v>1.6E-2</c:v>
                </c:pt>
                <c:pt idx="12">
                  <c:v>2.1999999999999999E-2</c:v>
                </c:pt>
                <c:pt idx="13">
                  <c:v>1.7999999999999999E-2</c:v>
                </c:pt>
                <c:pt idx="14">
                  <c:v>2.5000000000000001E-2</c:v>
                </c:pt>
                <c:pt idx="15">
                  <c:v>2.9000000000000001E-2</c:v>
                </c:pt>
                <c:pt idx="16">
                  <c:v>1.6E-2</c:v>
                </c:pt>
                <c:pt idx="17">
                  <c:v>2.4E-2</c:v>
                </c:pt>
                <c:pt idx="18">
                  <c:v>2.9000000000000001E-2</c:v>
                </c:pt>
                <c:pt idx="19">
                  <c:v>2.3E-2</c:v>
                </c:pt>
                <c:pt idx="20">
                  <c:v>-0.108</c:v>
                </c:pt>
                <c:pt idx="21">
                  <c:v>-1.4E-2</c:v>
                </c:pt>
                <c:pt idx="22">
                  <c:v>1.4999999999999999E-2</c:v>
                </c:pt>
              </c:numCache>
            </c:numRef>
          </c:val>
          <c:extLst>
            <c:ext xmlns:c16="http://schemas.microsoft.com/office/drawing/2014/chart" uri="{C3380CC4-5D6E-409C-BE32-E72D297353CC}">
              <c16:uniqueId val="{00000000-241D-46A8-B78C-08D14CE204D0}"/>
            </c:ext>
          </c:extLst>
        </c:ser>
        <c:ser>
          <c:idx val="3"/>
          <c:order val="3"/>
          <c:tx>
            <c:strRef>
              <c:f>Sheet1!$A$4</c:f>
              <c:strCache>
                <c:ptCount val="1"/>
                <c:pt idx="0">
                  <c:v>Fan1</c:v>
                </c:pt>
              </c:strCache>
            </c:strRef>
          </c:tx>
          <c:spPr>
            <a:solidFill>
              <a:schemeClr val="accent2">
                <a:lumMod val="20000"/>
                <a:lumOff val="80000"/>
              </a:schemeClr>
            </a:solidFill>
            <a:ln>
              <a:noFill/>
            </a:ln>
            <a:effectLst/>
          </c:spPr>
          <c:cat>
            <c:numRef>
              <c:f>Sheet1!$B$1:$X$1</c:f>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f>Sheet1!$B$4:$X$4</c:f>
              <c:numCache>
                <c:formatCode>General</c:formatCode>
                <c:ptCount val="23"/>
                <c:pt idx="20">
                  <c:v>1.38888888888889E-2</c:v>
                </c:pt>
                <c:pt idx="21">
                  <c:v>1.4666666666666699E-2</c:v>
                </c:pt>
                <c:pt idx="22">
                  <c:v>5.8888888888888897E-3</c:v>
                </c:pt>
              </c:numCache>
            </c:numRef>
          </c:val>
          <c:extLst>
            <c:ext xmlns:c16="http://schemas.microsoft.com/office/drawing/2014/chart" uri="{C3380CC4-5D6E-409C-BE32-E72D297353CC}">
              <c16:uniqueId val="{00000001-241D-46A8-B78C-08D14CE204D0}"/>
            </c:ext>
          </c:extLst>
        </c:ser>
        <c:ser>
          <c:idx val="4"/>
          <c:order val="4"/>
          <c:tx>
            <c:strRef>
              <c:f>Sheet1!$A$5</c:f>
              <c:strCache>
                <c:ptCount val="1"/>
                <c:pt idx="0">
                  <c:v>Fan2</c:v>
                </c:pt>
              </c:strCache>
            </c:strRef>
          </c:tx>
          <c:spPr>
            <a:solidFill>
              <a:schemeClr val="accent2">
                <a:lumMod val="40000"/>
                <a:lumOff val="60000"/>
                <a:alpha val="61000"/>
              </a:schemeClr>
            </a:solidFill>
            <a:ln>
              <a:noFill/>
            </a:ln>
            <a:effectLst/>
          </c:spPr>
          <c:cat>
            <c:numRef>
              <c:f>Sheet1!$B$1:$X$1</c:f>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f>Sheet1!$B$5:$X$5</c:f>
              <c:numCache>
                <c:formatCode>General</c:formatCode>
                <c:ptCount val="23"/>
                <c:pt idx="20">
                  <c:v>1.38888888888889E-2</c:v>
                </c:pt>
                <c:pt idx="21">
                  <c:v>1.4666666666666699E-2</c:v>
                </c:pt>
                <c:pt idx="22">
                  <c:v>5.8888888888888897E-3</c:v>
                </c:pt>
              </c:numCache>
            </c:numRef>
          </c:val>
          <c:extLst>
            <c:ext xmlns:c16="http://schemas.microsoft.com/office/drawing/2014/chart" uri="{C3380CC4-5D6E-409C-BE32-E72D297353CC}">
              <c16:uniqueId val="{00000002-241D-46A8-B78C-08D14CE204D0}"/>
            </c:ext>
          </c:extLst>
        </c:ser>
        <c:ser>
          <c:idx val="5"/>
          <c:order val="5"/>
          <c:tx>
            <c:strRef>
              <c:f>Sheet1!$A$6</c:f>
              <c:strCache>
                <c:ptCount val="1"/>
                <c:pt idx="0">
                  <c:v>Fan3</c:v>
                </c:pt>
              </c:strCache>
            </c:strRef>
          </c:tx>
          <c:spPr>
            <a:gradFill flip="none" rotWithShape="1">
              <a:gsLst>
                <a:gs pos="85000">
                  <a:schemeClr val="accent2">
                    <a:lumMod val="40000"/>
                    <a:lumOff val="60000"/>
                  </a:schemeClr>
                </a:gs>
                <a:gs pos="0">
                  <a:schemeClr val="accent6">
                    <a:lumMod val="50000"/>
                    <a:alpha val="85000"/>
                  </a:schemeClr>
                </a:gs>
                <a:gs pos="11000">
                  <a:schemeClr val="accent2">
                    <a:lumMod val="40000"/>
                    <a:lumOff val="60000"/>
                  </a:schemeClr>
                </a:gs>
              </a:gsLst>
              <a:lin ang="8100000" scaled="1"/>
              <a:tileRect/>
            </a:gradFill>
            <a:ln>
              <a:noFill/>
            </a:ln>
            <a:effectLst/>
          </c:spPr>
          <c:cat>
            <c:numRef>
              <c:f>Sheet1!$B$1:$X$1</c:f>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f>Sheet1!$B$6:$X$6</c:f>
              <c:numCache>
                <c:formatCode>General</c:formatCode>
                <c:ptCount val="23"/>
                <c:pt idx="20">
                  <c:v>1.38888888888889E-2</c:v>
                </c:pt>
                <c:pt idx="21">
                  <c:v>1.4666666666666699E-2</c:v>
                </c:pt>
                <c:pt idx="22">
                  <c:v>5.8888888888888897E-3</c:v>
                </c:pt>
              </c:numCache>
            </c:numRef>
          </c:val>
          <c:extLst>
            <c:ext xmlns:c16="http://schemas.microsoft.com/office/drawing/2014/chart" uri="{C3380CC4-5D6E-409C-BE32-E72D297353CC}">
              <c16:uniqueId val="{00000003-241D-46A8-B78C-08D14CE204D0}"/>
            </c:ext>
          </c:extLst>
        </c:ser>
        <c:ser>
          <c:idx val="6"/>
          <c:order val="6"/>
          <c:tx>
            <c:strRef>
              <c:f>Sheet1!$A$7</c:f>
              <c:strCache>
                <c:ptCount val="1"/>
                <c:pt idx="0">
                  <c:v>Fan4</c:v>
                </c:pt>
              </c:strCache>
            </c:strRef>
          </c:tx>
          <c:spPr>
            <a:gradFill flip="none" rotWithShape="1">
              <a:gsLst>
                <a:gs pos="7000">
                  <a:schemeClr val="accent2">
                    <a:alpha val="57000"/>
                  </a:schemeClr>
                </a:gs>
                <a:gs pos="6000">
                  <a:schemeClr val="accent6">
                    <a:lumMod val="75000"/>
                  </a:schemeClr>
                </a:gs>
              </a:gsLst>
              <a:lin ang="8100000" scaled="1"/>
              <a:tileRect/>
            </a:gradFill>
            <a:ln>
              <a:noFill/>
            </a:ln>
            <a:effectLst/>
          </c:spPr>
          <c:cat>
            <c:numRef>
              <c:f>Sheet1!$B$1:$X$1</c:f>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f>Sheet1!$B$7:$X$7</c:f>
              <c:numCache>
                <c:formatCode>General</c:formatCode>
                <c:ptCount val="23"/>
                <c:pt idx="20">
                  <c:v>1.38888888888889E-2</c:v>
                </c:pt>
                <c:pt idx="21">
                  <c:v>1.4666666666666699E-2</c:v>
                </c:pt>
                <c:pt idx="22">
                  <c:v>5.8888888888888897E-3</c:v>
                </c:pt>
              </c:numCache>
            </c:numRef>
          </c:val>
          <c:extLst>
            <c:ext xmlns:c16="http://schemas.microsoft.com/office/drawing/2014/chart" uri="{C3380CC4-5D6E-409C-BE32-E72D297353CC}">
              <c16:uniqueId val="{00000004-241D-46A8-B78C-08D14CE204D0}"/>
            </c:ext>
          </c:extLst>
        </c:ser>
        <c:ser>
          <c:idx val="7"/>
          <c:order val="7"/>
          <c:tx>
            <c:strRef>
              <c:f>Sheet1!$A$8</c:f>
              <c:strCache>
                <c:ptCount val="1"/>
                <c:pt idx="0">
                  <c:v>Fan5</c:v>
                </c:pt>
              </c:strCache>
            </c:strRef>
          </c:tx>
          <c:spPr>
            <a:gradFill>
              <a:gsLst>
                <a:gs pos="44000">
                  <a:schemeClr val="accent6">
                    <a:lumMod val="75000"/>
                    <a:alpha val="47000"/>
                  </a:schemeClr>
                </a:gs>
                <a:gs pos="68000">
                  <a:schemeClr val="accent6">
                    <a:lumMod val="75000"/>
                  </a:schemeClr>
                </a:gs>
                <a:gs pos="69000">
                  <a:schemeClr val="accent2">
                    <a:alpha val="83000"/>
                  </a:schemeClr>
                </a:gs>
                <a:gs pos="37000">
                  <a:schemeClr val="accent6">
                    <a:lumMod val="75000"/>
                  </a:schemeClr>
                </a:gs>
              </a:gsLst>
              <a:lin ang="2700000" scaled="1"/>
            </a:gradFill>
            <a:ln>
              <a:noFill/>
            </a:ln>
            <a:effectLst/>
          </c:spPr>
          <c:cat>
            <c:numRef>
              <c:f>Sheet1!$B$1:$X$1</c:f>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f>Sheet1!$B$8:$X$8</c:f>
              <c:numCache>
                <c:formatCode>General</c:formatCode>
                <c:ptCount val="23"/>
                <c:pt idx="20">
                  <c:v>1.38888888888889E-2</c:v>
                </c:pt>
                <c:pt idx="21">
                  <c:v>1.4666666666666699E-2</c:v>
                </c:pt>
                <c:pt idx="22">
                  <c:v>5.8888888888888897E-3</c:v>
                </c:pt>
              </c:numCache>
            </c:numRef>
          </c:val>
          <c:extLst>
            <c:ext xmlns:c16="http://schemas.microsoft.com/office/drawing/2014/chart" uri="{C3380CC4-5D6E-409C-BE32-E72D297353CC}">
              <c16:uniqueId val="{00000005-241D-46A8-B78C-08D14CE204D0}"/>
            </c:ext>
          </c:extLst>
        </c:ser>
        <c:ser>
          <c:idx val="8"/>
          <c:order val="8"/>
          <c:tx>
            <c:strRef>
              <c:f>Sheet1!$A$9</c:f>
              <c:strCache>
                <c:ptCount val="1"/>
                <c:pt idx="0">
                  <c:v>Fan6</c:v>
                </c:pt>
              </c:strCache>
            </c:strRef>
          </c:tx>
          <c:spPr>
            <a:solidFill>
              <a:schemeClr val="accent6">
                <a:lumMod val="60000"/>
                <a:lumOff val="40000"/>
              </a:schemeClr>
            </a:solidFill>
            <a:ln>
              <a:noFill/>
            </a:ln>
            <a:effectLst/>
          </c:spPr>
          <c:cat>
            <c:numRef>
              <c:f>Sheet1!$B$1:$X$1</c:f>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f>Sheet1!$B$9:$X$9</c:f>
              <c:numCache>
                <c:formatCode>General</c:formatCode>
                <c:ptCount val="23"/>
                <c:pt idx="20">
                  <c:v>1.38888888888889E-2</c:v>
                </c:pt>
                <c:pt idx="21">
                  <c:v>1.4666666666666699E-2</c:v>
                </c:pt>
                <c:pt idx="22">
                  <c:v>5.8888888888888897E-3</c:v>
                </c:pt>
              </c:numCache>
            </c:numRef>
          </c:val>
          <c:extLst>
            <c:ext xmlns:c16="http://schemas.microsoft.com/office/drawing/2014/chart" uri="{C3380CC4-5D6E-409C-BE32-E72D297353CC}">
              <c16:uniqueId val="{00000006-241D-46A8-B78C-08D14CE204D0}"/>
            </c:ext>
          </c:extLst>
        </c:ser>
        <c:ser>
          <c:idx val="9"/>
          <c:order val="9"/>
          <c:tx>
            <c:strRef>
              <c:f>Sheet1!$A$10</c:f>
              <c:strCache>
                <c:ptCount val="1"/>
                <c:pt idx="0">
                  <c:v>Fan7</c:v>
                </c:pt>
              </c:strCache>
            </c:strRef>
          </c:tx>
          <c:spPr>
            <a:solidFill>
              <a:schemeClr val="accent6">
                <a:lumMod val="40000"/>
                <a:lumOff val="60000"/>
              </a:schemeClr>
            </a:solidFill>
            <a:ln>
              <a:noFill/>
            </a:ln>
            <a:effectLst/>
          </c:spPr>
          <c:cat>
            <c:numRef>
              <c:f>Sheet1!$B$1:$X$1</c:f>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f>Sheet1!$B$10:$X$10</c:f>
              <c:numCache>
                <c:formatCode>General</c:formatCode>
                <c:ptCount val="23"/>
                <c:pt idx="20">
                  <c:v>1.38888888888889E-2</c:v>
                </c:pt>
                <c:pt idx="21">
                  <c:v>1.4666666666666699E-2</c:v>
                </c:pt>
                <c:pt idx="22">
                  <c:v>5.8888888888888897E-3</c:v>
                </c:pt>
              </c:numCache>
            </c:numRef>
          </c:val>
          <c:extLst>
            <c:ext xmlns:c16="http://schemas.microsoft.com/office/drawing/2014/chart" uri="{C3380CC4-5D6E-409C-BE32-E72D297353CC}">
              <c16:uniqueId val="{00000007-241D-46A8-B78C-08D14CE204D0}"/>
            </c:ext>
          </c:extLst>
        </c:ser>
        <c:ser>
          <c:idx val="10"/>
          <c:order val="10"/>
          <c:tx>
            <c:strRef>
              <c:f>Sheet1!$A$11</c:f>
              <c:strCache>
                <c:ptCount val="1"/>
                <c:pt idx="0">
                  <c:v>Fan8</c:v>
                </c:pt>
              </c:strCache>
            </c:strRef>
          </c:tx>
          <c:spPr>
            <a:solidFill>
              <a:schemeClr val="accent6">
                <a:lumMod val="40000"/>
                <a:lumOff val="60000"/>
                <a:alpha val="96000"/>
              </a:schemeClr>
            </a:solidFill>
            <a:ln>
              <a:noFill/>
            </a:ln>
            <a:effectLst/>
          </c:spPr>
          <c:cat>
            <c:numRef>
              <c:f>Sheet1!$B$1:$X$1</c:f>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f>Sheet1!$B$11:$X$11</c:f>
              <c:numCache>
                <c:formatCode>General</c:formatCode>
                <c:ptCount val="23"/>
                <c:pt idx="20">
                  <c:v>1.38888888888889E-2</c:v>
                </c:pt>
                <c:pt idx="21">
                  <c:v>1.4666666666666699E-2</c:v>
                </c:pt>
                <c:pt idx="22">
                  <c:v>5.8888888888888897E-3</c:v>
                </c:pt>
              </c:numCache>
            </c:numRef>
          </c:val>
          <c:extLst>
            <c:ext xmlns:c16="http://schemas.microsoft.com/office/drawing/2014/chart" uri="{C3380CC4-5D6E-409C-BE32-E72D297353CC}">
              <c16:uniqueId val="{00000008-241D-46A8-B78C-08D14CE204D0}"/>
            </c:ext>
          </c:extLst>
        </c:ser>
        <c:ser>
          <c:idx val="11"/>
          <c:order val="11"/>
          <c:tx>
            <c:strRef>
              <c:f>Sheet1!$A$12</c:f>
              <c:strCache>
                <c:ptCount val="1"/>
                <c:pt idx="0">
                  <c:v>Fan9</c:v>
                </c:pt>
              </c:strCache>
            </c:strRef>
          </c:tx>
          <c:spPr>
            <a:solidFill>
              <a:schemeClr val="accent6">
                <a:lumMod val="20000"/>
                <a:lumOff val="80000"/>
              </a:schemeClr>
            </a:solidFill>
            <a:ln>
              <a:noFill/>
            </a:ln>
            <a:effectLst/>
          </c:spPr>
          <c:cat>
            <c:numRef>
              <c:f>Sheet1!$B$1:$X$1</c:f>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f>Sheet1!$B$12:$X$12</c:f>
              <c:numCache>
                <c:formatCode>General</c:formatCode>
                <c:ptCount val="23"/>
                <c:pt idx="20">
                  <c:v>1.38888888888889E-2</c:v>
                </c:pt>
                <c:pt idx="21">
                  <c:v>1.4666666666666699E-2</c:v>
                </c:pt>
                <c:pt idx="22">
                  <c:v>5.8888888888888897E-3</c:v>
                </c:pt>
              </c:numCache>
            </c:numRef>
          </c:val>
          <c:extLst>
            <c:ext xmlns:c16="http://schemas.microsoft.com/office/drawing/2014/chart" uri="{C3380CC4-5D6E-409C-BE32-E72D297353CC}">
              <c16:uniqueId val="{00000009-241D-46A8-B78C-08D14CE204D0}"/>
            </c:ext>
          </c:extLst>
        </c:ser>
        <c:dLbls>
          <c:showLegendKey val="0"/>
          <c:showVal val="0"/>
          <c:showCatName val="0"/>
          <c:showSerName val="0"/>
          <c:showPercent val="0"/>
          <c:showBubbleSize val="0"/>
        </c:dLbls>
        <c:axId val="-24465760"/>
        <c:axId val="-9309648"/>
        <c:extLst>
          <c:ext xmlns:c15="http://schemas.microsoft.com/office/drawing/2012/chart" uri="{02D57815-91ED-43cb-92C2-25804820EDAC}">
            <c15:filteredAreaSeries>
              <c15:ser>
                <c:idx val="0"/>
                <c:order val="0"/>
                <c:tx>
                  <c:strRef>
                    <c:extLst>
                      <c:ext uri="{02D57815-91ED-43cb-92C2-25804820EDAC}">
                        <c15:formulaRef>
                          <c15:sqref>Sheet1!$A$1</c15:sqref>
                        </c15:formulaRef>
                      </c:ext>
                    </c:extLst>
                    <c:strCache>
                      <c:ptCount val="1"/>
                      <c:pt idx="0">
                        <c:v>Date</c:v>
                      </c:pt>
                    </c:strCache>
                  </c:strRef>
                </c:tx>
                <c:spPr>
                  <a:solidFill>
                    <a:schemeClr val="accent1"/>
                  </a:solidFill>
                  <a:ln>
                    <a:noFill/>
                  </a:ln>
                  <a:effectLst/>
                </c:spPr>
                <c:cat>
                  <c:numRef>
                    <c:extLst>
                      <c:ext uri="{02D57815-91ED-43cb-92C2-25804820EDAC}">
                        <c15:formulaRef>
                          <c15:sqref>Sheet1!$B$1:$X$1</c15:sqref>
                        </c15:formulaRef>
                      </c:ext>
                    </c:extLst>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extLst>
                      <c:ext uri="{02D57815-91ED-43cb-92C2-25804820EDAC}">
                        <c15:formulaRef>
                          <c15:sqref>Sheet1!$B$1:$X$1</c15:sqref>
                        </c15:formulaRef>
                      </c:ext>
                    </c:extLst>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val>
                <c:extLst>
                  <c:ext xmlns:c16="http://schemas.microsoft.com/office/drawing/2014/chart" uri="{C3380CC4-5D6E-409C-BE32-E72D297353CC}">
                    <c16:uniqueId val="{0000000B-241D-46A8-B78C-08D14CE204D0}"/>
                  </c:ext>
                </c:extLst>
              </c15:ser>
            </c15:filteredAreaSeries>
          </c:ext>
        </c:extLst>
      </c:areaChart>
      <c:lineChart>
        <c:grouping val="standard"/>
        <c:varyColors val="0"/>
        <c:ser>
          <c:idx val="1"/>
          <c:order val="1"/>
          <c:tx>
            <c:strRef>
              <c:f>Sheet1!$A$2</c:f>
              <c:strCache>
                <c:ptCount val="1"/>
                <c:pt idx="0">
                  <c:v>Result</c:v>
                </c:pt>
              </c:strCache>
            </c:strRef>
          </c:tx>
          <c:spPr>
            <a:ln w="28575" cap="rnd">
              <a:solidFill>
                <a:srgbClr val="666666"/>
              </a:solidFill>
              <a:round/>
            </a:ln>
            <a:effectLst/>
          </c:spPr>
          <c:marker>
            <c:symbol val="none"/>
          </c:marker>
          <c:cat>
            <c:numRef>
              <c:f>Sheet1!$B$1:$X$1</c:f>
              <c:numCache>
                <c:formatCode>General</c:formatCode>
                <c:ptCount val="23"/>
                <c:pt idx="0">
                  <c:v>2000</c:v>
                </c:pt>
                <c:pt idx="2">
                  <c:v>2002</c:v>
                </c:pt>
                <c:pt idx="4">
                  <c:v>2004</c:v>
                </c:pt>
                <c:pt idx="6">
                  <c:v>2006</c:v>
                </c:pt>
                <c:pt idx="8">
                  <c:v>2008</c:v>
                </c:pt>
                <c:pt idx="10">
                  <c:v>2010</c:v>
                </c:pt>
                <c:pt idx="12">
                  <c:v>2012</c:v>
                </c:pt>
                <c:pt idx="14">
                  <c:v>2014</c:v>
                </c:pt>
                <c:pt idx="16">
                  <c:v>2016</c:v>
                </c:pt>
                <c:pt idx="18">
                  <c:v>2018</c:v>
                </c:pt>
                <c:pt idx="20">
                  <c:v>2020</c:v>
                </c:pt>
                <c:pt idx="22">
                  <c:v>2022</c:v>
                </c:pt>
              </c:numCache>
            </c:numRef>
          </c:cat>
          <c:val>
            <c:numRef>
              <c:f>Sheet1!$B$2:$X$2</c:f>
              <c:numCache>
                <c:formatCode>General</c:formatCode>
                <c:ptCount val="23"/>
                <c:pt idx="0">
                  <c:v>4.1000000000000002E-2</c:v>
                </c:pt>
                <c:pt idx="1">
                  <c:v>0.01</c:v>
                </c:pt>
                <c:pt idx="2">
                  <c:v>1.7999999999999999E-2</c:v>
                </c:pt>
                <c:pt idx="3">
                  <c:v>2.8000000000000001E-2</c:v>
                </c:pt>
                <c:pt idx="4">
                  <c:v>3.7999999999999999E-2</c:v>
                </c:pt>
                <c:pt idx="5">
                  <c:v>3.3000000000000002E-2</c:v>
                </c:pt>
                <c:pt idx="6">
                  <c:v>2.7E-2</c:v>
                </c:pt>
                <c:pt idx="7">
                  <c:v>1.7999999999999999E-2</c:v>
                </c:pt>
                <c:pt idx="8">
                  <c:v>-3.0000000000000001E-3</c:v>
                </c:pt>
                <c:pt idx="9">
                  <c:v>-2.8000000000000001E-2</c:v>
                </c:pt>
                <c:pt idx="10">
                  <c:v>2.5999999999999999E-2</c:v>
                </c:pt>
                <c:pt idx="11">
                  <c:v>1.6E-2</c:v>
                </c:pt>
                <c:pt idx="12">
                  <c:v>2.1999999999999999E-2</c:v>
                </c:pt>
                <c:pt idx="13">
                  <c:v>1.7999999999999999E-2</c:v>
                </c:pt>
                <c:pt idx="14">
                  <c:v>2.5000000000000001E-2</c:v>
                </c:pt>
                <c:pt idx="15">
                  <c:v>2.9000000000000001E-2</c:v>
                </c:pt>
                <c:pt idx="16">
                  <c:v>1.6E-2</c:v>
                </c:pt>
                <c:pt idx="17">
                  <c:v>2.4E-2</c:v>
                </c:pt>
                <c:pt idx="18">
                  <c:v>2.9000000000000001E-2</c:v>
                </c:pt>
                <c:pt idx="19">
                  <c:v>2.3E-2</c:v>
                </c:pt>
                <c:pt idx="20">
                  <c:v>-3.5000000000000003E-2</c:v>
                </c:pt>
                <c:pt idx="21">
                  <c:v>3.7999999999999999E-2</c:v>
                </c:pt>
                <c:pt idx="22">
                  <c:v>2.3E-2</c:v>
                </c:pt>
              </c:numCache>
            </c:numRef>
          </c:val>
          <c:smooth val="1"/>
          <c:extLst>
            <c:ext xmlns:c16="http://schemas.microsoft.com/office/drawing/2014/chart" uri="{C3380CC4-5D6E-409C-BE32-E72D297353CC}">
              <c16:uniqueId val="{0000000A-241D-46A8-B78C-08D14CE204D0}"/>
            </c:ext>
          </c:extLst>
        </c:ser>
        <c:dLbls>
          <c:showLegendKey val="0"/>
          <c:showVal val="0"/>
          <c:showCatName val="0"/>
          <c:showSerName val="0"/>
          <c:showPercent val="0"/>
          <c:showBubbleSize val="0"/>
        </c:dLbls>
        <c:marker val="1"/>
        <c:smooth val="0"/>
        <c:axId val="-24465760"/>
        <c:axId val="-9309648"/>
      </c:lineChart>
      <c:catAx>
        <c:axId val="-24465760"/>
        <c:scaling>
          <c:orientation val="minMax"/>
        </c:scaling>
        <c:delete val="0"/>
        <c:axPos val="b"/>
        <c:numFmt formatCode="General" sourceLinked="1"/>
        <c:majorTickMark val="out"/>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309648"/>
        <c:crosses val="autoZero"/>
        <c:auto val="1"/>
        <c:lblAlgn val="ctr"/>
        <c:lblOffset val="0"/>
        <c:noMultiLvlLbl val="0"/>
      </c:catAx>
      <c:valAx>
        <c:axId val="-9309648"/>
        <c:scaling>
          <c:orientation val="minMax"/>
        </c:scaling>
        <c:delete val="0"/>
        <c:axPos val="l"/>
        <c:majorGridlines>
          <c:spPr>
            <a:ln w="9525" cap="flat" cmpd="sng" algn="ctr">
              <a:no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4465760"/>
        <c:crosses val="autoZero"/>
        <c:crossBetween val="between"/>
      </c:valAx>
      <c:spPr>
        <a:noFill/>
        <a:ln>
          <a:noFill/>
        </a:ln>
        <a:effectLst/>
      </c:spPr>
    </c:plotArea>
    <c:plotVisOnly val="1"/>
    <c:dispBlanksAs val="zero"/>
    <c:showDLblsOverMax val="0"/>
  </c:chart>
  <c:spPr>
    <a:noFill/>
    <a:ln>
      <a:noFill/>
    </a:ln>
    <a:effectLst/>
  </c:spPr>
  <c:txPr>
    <a:bodyPr/>
    <a:lstStyle/>
    <a:p>
      <a:pPr>
        <a:defRPr>
          <a:solidFill>
            <a:schemeClr val="tx1">
              <a:lumMod val="65000"/>
              <a:lumOff val="35000"/>
            </a:schemeClr>
          </a:solidFill>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0.53874</cdr:x>
      <cdr:y>0.06452</cdr:y>
    </cdr:from>
    <cdr:to>
      <cdr:x>0.61803</cdr:x>
      <cdr:y>0.7438</cdr:y>
    </cdr:to>
    <cdr:sp macro="" textlink="">
      <cdr:nvSpPr>
        <cdr:cNvPr id="2" name="Rectangle 1"/>
        <cdr:cNvSpPr/>
      </cdr:nvSpPr>
      <cdr:spPr>
        <a:xfrm xmlns:a="http://schemas.openxmlformats.org/drawingml/2006/main">
          <a:off x="2196179" y="180122"/>
          <a:ext cx="323218" cy="1896489"/>
        </a:xfrm>
        <a:prstGeom xmlns:a="http://schemas.openxmlformats.org/drawingml/2006/main" prst="rect">
          <a:avLst/>
        </a:prstGeom>
        <a:solidFill xmlns:a="http://schemas.openxmlformats.org/drawingml/2006/main">
          <a:srgbClr val="999999">
            <a:alpha val="35000"/>
          </a:srgbClr>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endParaRPr lang="en-US"/>
        </a:p>
      </cdr:txBody>
    </cdr:sp>
  </cdr:relSizeAnchor>
</c:userShapes>
</file>

<file path=ppt/drawings/drawing2.xml><?xml version="1.0" encoding="utf-8"?>
<c:userShapes xmlns:c="http://schemas.openxmlformats.org/drawingml/2006/chart">
  <cdr:relSizeAnchor xmlns:cdr="http://schemas.openxmlformats.org/drawingml/2006/chartDrawing">
    <cdr:from>
      <cdr:x>0.54914</cdr:x>
      <cdr:y>0.12361</cdr:y>
    </cdr:from>
    <cdr:to>
      <cdr:x>0.63384</cdr:x>
      <cdr:y>0.70468</cdr:y>
    </cdr:to>
    <cdr:sp macro="" textlink="">
      <cdr:nvSpPr>
        <cdr:cNvPr id="2" name="Rectangle 1"/>
        <cdr:cNvSpPr/>
      </cdr:nvSpPr>
      <cdr:spPr>
        <a:xfrm xmlns:a="http://schemas.openxmlformats.org/drawingml/2006/main">
          <a:off x="2095688" y="403452"/>
          <a:ext cx="323218" cy="1896489"/>
        </a:xfrm>
        <a:prstGeom xmlns:a="http://schemas.openxmlformats.org/drawingml/2006/main" prst="rect">
          <a:avLst/>
        </a:prstGeom>
        <a:solidFill xmlns:a="http://schemas.openxmlformats.org/drawingml/2006/main">
          <a:srgbClr val="999999">
            <a:alpha val="35000"/>
          </a:srgbClr>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US"/>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B819EE6-17CB-754A-A595-CA5E52AC4BE9}" type="datetimeFigureOut">
              <a:rPr lang="en-US" smtClean="0"/>
              <a:t>5/22/20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0C8A8F0-1CE7-2249-90E1-A462B38A5787}" type="slidenum">
              <a:rPr lang="en-US" smtClean="0"/>
              <a:t>‹#›</a:t>
            </a:fld>
            <a:endParaRPr lang="en-US"/>
          </a:p>
        </p:txBody>
      </p:sp>
    </p:spTree>
    <p:extLst>
      <p:ext uri="{BB962C8B-B14F-4D97-AF65-F5344CB8AC3E}">
        <p14:creationId xmlns:p14="http://schemas.microsoft.com/office/powerpoint/2010/main" val="182482592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526E7F-2E80-534C-BA12-279DD2C3B747}" type="datetimeFigureOut">
              <a:rPr lang="en-US" smtClean="0"/>
              <a:t>5/22/20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7C9214-C9C9-314D-8879-4E351BE3C77A}" type="slidenum">
              <a:rPr lang="en-US" smtClean="0"/>
              <a:t>‹#›</a:t>
            </a:fld>
            <a:endParaRPr lang="en-US"/>
          </a:p>
        </p:txBody>
      </p:sp>
    </p:spTree>
    <p:extLst>
      <p:ext uri="{BB962C8B-B14F-4D97-AF65-F5344CB8AC3E}">
        <p14:creationId xmlns:p14="http://schemas.microsoft.com/office/powerpoint/2010/main" val="18149091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47C9214-C9C9-314D-8879-4E351BE3C77A}" type="slidenum">
              <a:rPr lang="en-US" smtClean="0"/>
              <a:t>5</a:t>
            </a:fld>
            <a:endParaRPr lang="en-US"/>
          </a:p>
        </p:txBody>
      </p:sp>
    </p:spTree>
    <p:extLst>
      <p:ext uri="{BB962C8B-B14F-4D97-AF65-F5344CB8AC3E}">
        <p14:creationId xmlns:p14="http://schemas.microsoft.com/office/powerpoint/2010/main" val="13382824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47C9214-C9C9-314D-8879-4E351BE3C77A}" type="slidenum">
              <a:rPr lang="en-US" smtClean="0"/>
              <a:t>35</a:t>
            </a:fld>
            <a:endParaRPr lang="en-US"/>
          </a:p>
        </p:txBody>
      </p:sp>
    </p:spTree>
    <p:extLst>
      <p:ext uri="{BB962C8B-B14F-4D97-AF65-F5344CB8AC3E}">
        <p14:creationId xmlns:p14="http://schemas.microsoft.com/office/powerpoint/2010/main" val="37668439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47C9214-C9C9-314D-8879-4E351BE3C77A}" type="slidenum">
              <a:rPr lang="en-US" smtClean="0"/>
              <a:t>36</a:t>
            </a:fld>
            <a:endParaRPr lang="en-US"/>
          </a:p>
        </p:txBody>
      </p:sp>
    </p:spTree>
    <p:extLst>
      <p:ext uri="{BB962C8B-B14F-4D97-AF65-F5344CB8AC3E}">
        <p14:creationId xmlns:p14="http://schemas.microsoft.com/office/powerpoint/2010/main" val="42087419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47C9214-C9C9-314D-8879-4E351BE3C77A}" type="slidenum">
              <a:rPr lang="en-US" smtClean="0"/>
              <a:t>37</a:t>
            </a:fld>
            <a:endParaRPr lang="en-US"/>
          </a:p>
        </p:txBody>
      </p:sp>
    </p:spTree>
    <p:extLst>
      <p:ext uri="{BB962C8B-B14F-4D97-AF65-F5344CB8AC3E}">
        <p14:creationId xmlns:p14="http://schemas.microsoft.com/office/powerpoint/2010/main" val="28706863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47C9214-C9C9-314D-8879-4E351BE3C77A}" type="slidenum">
              <a:rPr lang="en-US" smtClean="0"/>
              <a:t>38</a:t>
            </a:fld>
            <a:endParaRPr lang="en-US"/>
          </a:p>
        </p:txBody>
      </p:sp>
    </p:spTree>
    <p:extLst>
      <p:ext uri="{BB962C8B-B14F-4D97-AF65-F5344CB8AC3E}">
        <p14:creationId xmlns:p14="http://schemas.microsoft.com/office/powerpoint/2010/main" val="16760977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47C9214-C9C9-314D-8879-4E351BE3C77A}" type="slidenum">
              <a:rPr lang="en-US" smtClean="0"/>
              <a:t>6</a:t>
            </a:fld>
            <a:endParaRPr lang="en-US"/>
          </a:p>
        </p:txBody>
      </p:sp>
    </p:spTree>
    <p:extLst>
      <p:ext uri="{BB962C8B-B14F-4D97-AF65-F5344CB8AC3E}">
        <p14:creationId xmlns:p14="http://schemas.microsoft.com/office/powerpoint/2010/main" val="4629864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47C9214-C9C9-314D-8879-4E351BE3C77A}" type="slidenum">
              <a:rPr lang="en-US" smtClean="0"/>
              <a:t>11</a:t>
            </a:fld>
            <a:endParaRPr lang="en-US"/>
          </a:p>
        </p:txBody>
      </p:sp>
    </p:spTree>
    <p:extLst>
      <p:ext uri="{BB962C8B-B14F-4D97-AF65-F5344CB8AC3E}">
        <p14:creationId xmlns:p14="http://schemas.microsoft.com/office/powerpoint/2010/main" val="15013619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47C9214-C9C9-314D-8879-4E351BE3C77A}" type="slidenum">
              <a:rPr lang="en-US" smtClean="0"/>
              <a:t>12</a:t>
            </a:fld>
            <a:endParaRPr lang="en-US"/>
          </a:p>
        </p:txBody>
      </p:sp>
    </p:spTree>
    <p:extLst>
      <p:ext uri="{BB962C8B-B14F-4D97-AF65-F5344CB8AC3E}">
        <p14:creationId xmlns:p14="http://schemas.microsoft.com/office/powerpoint/2010/main" val="13152150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47C9214-C9C9-314D-8879-4E351BE3C77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412624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47C9214-C9C9-314D-8879-4E351BE3C77A}" type="slidenum">
              <a:rPr lang="en-US" smtClean="0"/>
              <a:t>24</a:t>
            </a:fld>
            <a:endParaRPr lang="en-US"/>
          </a:p>
        </p:txBody>
      </p:sp>
    </p:spTree>
    <p:extLst>
      <p:ext uri="{BB962C8B-B14F-4D97-AF65-F5344CB8AC3E}">
        <p14:creationId xmlns:p14="http://schemas.microsoft.com/office/powerpoint/2010/main" val="14686046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47C9214-C9C9-314D-8879-4E351BE3C77A}" type="slidenum">
              <a:rPr lang="en-US" smtClean="0"/>
              <a:t>27</a:t>
            </a:fld>
            <a:endParaRPr lang="en-US"/>
          </a:p>
        </p:txBody>
      </p:sp>
    </p:spTree>
    <p:extLst>
      <p:ext uri="{BB962C8B-B14F-4D97-AF65-F5344CB8AC3E}">
        <p14:creationId xmlns:p14="http://schemas.microsoft.com/office/powerpoint/2010/main" val="34715106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47C9214-C9C9-314D-8879-4E351BE3C77A}" type="slidenum">
              <a:rPr lang="en-US" smtClean="0"/>
              <a:t>33</a:t>
            </a:fld>
            <a:endParaRPr lang="en-US"/>
          </a:p>
        </p:txBody>
      </p:sp>
    </p:spTree>
    <p:extLst>
      <p:ext uri="{BB962C8B-B14F-4D97-AF65-F5344CB8AC3E}">
        <p14:creationId xmlns:p14="http://schemas.microsoft.com/office/powerpoint/2010/main" val="1433568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47C9214-C9C9-314D-8879-4E351BE3C77A}" type="slidenum">
              <a:rPr lang="en-US" smtClean="0"/>
              <a:t>34</a:t>
            </a:fld>
            <a:endParaRPr lang="en-US"/>
          </a:p>
        </p:txBody>
      </p:sp>
    </p:spTree>
    <p:extLst>
      <p:ext uri="{BB962C8B-B14F-4D97-AF65-F5344CB8AC3E}">
        <p14:creationId xmlns:p14="http://schemas.microsoft.com/office/powerpoint/2010/main" val="33875213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3A1A63E-3C2E-3242-AF4F-128EF5A78DE6}" type="datetime1">
              <a:rPr lang="en-US" smtClean="0"/>
              <a:t>5/22/20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C4ABFA1-A60F-9647-BD73-4B9F50523DA7}" type="datetime1">
              <a:rPr lang="en-US" smtClean="0"/>
              <a:t>5/22/20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7EBEF3-3C4E-0945-BF83-FC06CFA31366}" type="datetime1">
              <a:rPr lang="en-US" smtClean="0"/>
              <a:t>5/22/20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5AD0CB9-FEDF-F04F-AAC4-B4AB5422B389}" type="datetime1">
              <a:rPr lang="en-US" smtClean="0"/>
              <a:t>5/22/20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589B76-727F-4F42-8795-A297E6519403}" type="datetime1">
              <a:rPr lang="en-US" smtClean="0"/>
              <a:t>5/22/20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395914E-DB6F-1244-AE9B-D77A0F90E53B}" type="datetime1">
              <a:rPr lang="en-US" smtClean="0"/>
              <a:t>5/22/20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F8CB4FC-21C6-6146-AB90-1D6FE19CBA11}" type="datetime1">
              <a:rPr lang="en-US" smtClean="0"/>
              <a:t>5/22/20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E1A9360-5597-5147-9428-027431B6838A}" type="datetime1">
              <a:rPr lang="en-US" smtClean="0"/>
              <a:t>5/22/20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C1D6E83-2095-3942-B099-B07835D844AD}" type="datetime1">
              <a:rPr lang="en-US" smtClean="0"/>
              <a:t>5/22/20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8D91B18-34D4-D446-A0D3-4E2BFE42745E}" type="datetime1">
              <a:rPr lang="en-US" smtClean="0"/>
              <a:t>5/22/20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377B88-7DFC-E74F-B9A7-EC48A65614E5}" type="datetime1">
              <a:rPr lang="en-US" smtClean="0"/>
              <a:t>5/22/20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B65C51-FE81-F54E-A5CF-36E2F593B772}" type="datetime1">
              <a:rPr lang="en-US" smtClean="0"/>
              <a:t>5/22/20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9259956" y="6351657"/>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chart" Target="../charts/chart1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chart" Target="../charts/chart10.xml"/><Relationship Id="rId5" Type="http://schemas.openxmlformats.org/officeDocument/2006/relationships/chart" Target="../charts/chart9.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chart" Target="../charts/chart14.xml"/><Relationship Id="rId5" Type="http://schemas.openxmlformats.org/officeDocument/2006/relationships/chart" Target="../charts/chart13.xml"/><Relationship Id="rId4" Type="http://schemas.openxmlformats.org/officeDocument/2006/relationships/chart" Target="../charts/chart1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6.xml"/></Relationships>
</file>

<file path=ppt/slides/_rels/slide18.xml.rels><?xml version="1.0" encoding="UTF-8" standalone="yes"?>
<Relationships xmlns="http://schemas.openxmlformats.org/package/2006/relationships"><Relationship Id="rId3" Type="http://schemas.openxmlformats.org/officeDocument/2006/relationships/chart" Target="../charts/chart17.xm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8.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chart" Target="../charts/chart20.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chart" Target="../charts/chart19.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21.xm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chart" Target="../charts/chart22.xm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chart" Target="../charts/chart25.xml"/><Relationship Id="rId5" Type="http://schemas.openxmlformats.org/officeDocument/2006/relationships/chart" Target="../charts/chart24.xml"/><Relationship Id="rId4" Type="http://schemas.openxmlformats.org/officeDocument/2006/relationships/chart" Target="../charts/chart23.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chart" Target="../charts/chart2.xml"/><Relationship Id="rId5" Type="http://schemas.openxmlformats.org/officeDocument/2006/relationships/chart" Target="../charts/char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chart" Target="../charts/chart4.xml"/><Relationship Id="rId4" Type="http://schemas.openxmlformats.org/officeDocument/2006/relationships/chart" Target="../charts/chart3.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6.xml"/></Relationships>
</file>

<file path=ppt/slides/_rels/slide9.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image" Target="../media/image1.png"/><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5.jpeg"/><Relationship Id="rId4" Type="http://schemas.openxmlformats.org/officeDocument/2006/relationships/chart" Target="../charts/char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70E9AF9-91C6-41D0-9DCF-C7895227A891}"/>
              </a:ext>
            </a:extLst>
          </p:cNvPr>
          <p:cNvSpPr/>
          <p:nvPr/>
        </p:nvSpPr>
        <p:spPr>
          <a:xfrm>
            <a:off x="3050876" y="4208252"/>
            <a:ext cx="8784564" cy="345056"/>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cs typeface="Calibri" panose="020F0502020204030204"/>
              </a:rPr>
              <a:t>April 2020</a:t>
            </a:r>
          </a:p>
        </p:txBody>
      </p:sp>
      <p:cxnSp>
        <p:nvCxnSpPr>
          <p:cNvPr id="13" name="Straight Arrow Connector 12">
            <a:extLst>
              <a:ext uri="{FF2B5EF4-FFF2-40B4-BE49-F238E27FC236}">
                <a16:creationId xmlns:a16="http://schemas.microsoft.com/office/drawing/2014/main" id="{1E3D3A86-6FC9-4222-B6E5-F729C8321B24}"/>
              </a:ext>
            </a:extLst>
          </p:cNvPr>
          <p:cNvCxnSpPr/>
          <p:nvPr/>
        </p:nvCxnSpPr>
        <p:spPr>
          <a:xfrm flipV="1">
            <a:off x="3049978" y="5300032"/>
            <a:ext cx="8784563" cy="43133"/>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FAA32AE6-6D7F-418F-AC8F-05F18CFA38F9}"/>
              </a:ext>
            </a:extLst>
          </p:cNvPr>
          <p:cNvSpPr txBox="1"/>
          <p:nvPr/>
        </p:nvSpPr>
        <p:spPr>
          <a:xfrm>
            <a:off x="3049978" y="5424106"/>
            <a:ext cx="878169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Alex Giroux, David </a:t>
            </a:r>
            <a:r>
              <a:rPr lang="en-US" dirty="0" err="1"/>
              <a:t>Gringeri</a:t>
            </a:r>
            <a:r>
              <a:rPr lang="en-US" dirty="0"/>
              <a:t>, Tristan Lalor, Ryan Landgraf, Maria </a:t>
            </a:r>
            <a:r>
              <a:rPr lang="en-US" dirty="0" err="1"/>
              <a:t>Pitari</a:t>
            </a:r>
            <a:endParaRPr lang="en-US" dirty="0"/>
          </a:p>
        </p:txBody>
      </p:sp>
      <p:sp>
        <p:nvSpPr>
          <p:cNvPr id="15" name="TextBox 14">
            <a:extLst>
              <a:ext uri="{FF2B5EF4-FFF2-40B4-BE49-F238E27FC236}">
                <a16:creationId xmlns:a16="http://schemas.microsoft.com/office/drawing/2014/main" id="{222CD180-099E-4C02-AE46-205185DBC1EE}"/>
              </a:ext>
            </a:extLst>
          </p:cNvPr>
          <p:cNvSpPr txBox="1"/>
          <p:nvPr/>
        </p:nvSpPr>
        <p:spPr>
          <a:xfrm>
            <a:off x="3054828" y="4665093"/>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t>Tesla Credit Analysis</a:t>
            </a:r>
            <a:endParaRPr lang="en-US" b="1">
              <a:cs typeface="Calibri"/>
            </a:endParaRPr>
          </a:p>
        </p:txBody>
      </p:sp>
      <p:pic>
        <p:nvPicPr>
          <p:cNvPr id="16" name="Picture 16" descr="A picture containing drawing, table&#10;&#10;Description generated with very high confidence">
            <a:extLst>
              <a:ext uri="{FF2B5EF4-FFF2-40B4-BE49-F238E27FC236}">
                <a16:creationId xmlns:a16="http://schemas.microsoft.com/office/drawing/2014/main" id="{91FAF3B5-5807-48CC-B0F8-E822C20AA486}"/>
              </a:ext>
            </a:extLst>
          </p:cNvPr>
          <p:cNvPicPr>
            <a:picLocks noChangeAspect="1"/>
          </p:cNvPicPr>
          <p:nvPr/>
        </p:nvPicPr>
        <p:blipFill>
          <a:blip r:embed="rId2"/>
          <a:stretch>
            <a:fillRect/>
          </a:stretch>
        </p:blipFill>
        <p:spPr>
          <a:xfrm>
            <a:off x="7815532" y="2314647"/>
            <a:ext cx="4238445" cy="2070555"/>
          </a:xfrm>
          <a:prstGeom prst="rect">
            <a:avLst/>
          </a:prstGeom>
        </p:spPr>
      </p:pic>
      <p:sp>
        <p:nvSpPr>
          <p:cNvPr id="2" name="Slide Number Placeholder 1"/>
          <p:cNvSpPr>
            <a:spLocks noGrp="1"/>
          </p:cNvSpPr>
          <p:nvPr>
            <p:ph type="sldNum" sz="quarter" idx="12"/>
          </p:nvPr>
        </p:nvSpPr>
        <p:spPr/>
        <p:txBody>
          <a:bodyPr/>
          <a:lstStyle/>
          <a:p>
            <a:fld id="{330EA680-D336-4FF7-8B7A-9848BB0A1C32}" type="slidenum">
              <a:rPr lang="en-US" smtClean="0"/>
              <a:t>1</a:t>
            </a:fld>
            <a:endParaRPr lang="en-US"/>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t>Table of Contents</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7" name="Frame 6"/>
          <p:cNvSpPr/>
          <p:nvPr/>
        </p:nvSpPr>
        <p:spPr>
          <a:xfrm>
            <a:off x="3208129" y="1437844"/>
            <a:ext cx="8526161" cy="5030148"/>
          </a:xfrm>
          <a:prstGeom prst="frame">
            <a:avLst>
              <a:gd name="adj1"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514350" indent="-514350">
              <a:buFont typeface="+mj-lt"/>
              <a:buAutoNum type="romanUcPeriod"/>
            </a:pPr>
            <a:r>
              <a:rPr lang="en-US" sz="2500">
                <a:solidFill>
                  <a:srgbClr val="999999"/>
                </a:solidFill>
              </a:rPr>
              <a:t>Tesla Business Overview</a:t>
            </a:r>
          </a:p>
          <a:p>
            <a:pPr marL="514350" indent="-514350">
              <a:buFont typeface="+mj-lt"/>
              <a:buAutoNum type="romanUcPeriod"/>
            </a:pPr>
            <a:r>
              <a:rPr lang="en-US" sz="2500">
                <a:solidFill>
                  <a:srgbClr val="999999"/>
                </a:solidFill>
              </a:rPr>
              <a:t>Industry Overview</a:t>
            </a:r>
            <a:endParaRPr lang="en-US" sz="2500">
              <a:solidFill>
                <a:srgbClr val="999999"/>
              </a:solidFill>
              <a:cs typeface="Calibri"/>
            </a:endParaRPr>
          </a:p>
          <a:p>
            <a:pPr marL="514350" indent="-514350">
              <a:buFont typeface="+mj-lt"/>
              <a:buAutoNum type="romanUcPeriod"/>
            </a:pPr>
            <a:r>
              <a:rPr lang="en-US" sz="2500" b="1">
                <a:solidFill>
                  <a:schemeClr val="tx1"/>
                </a:solidFill>
              </a:rPr>
              <a:t>Macroeconomic Analysis</a:t>
            </a:r>
          </a:p>
          <a:p>
            <a:pPr marL="514350" indent="-514350">
              <a:buFont typeface="+mj-lt"/>
              <a:buAutoNum type="romanUcPeriod"/>
            </a:pPr>
            <a:r>
              <a:rPr lang="en-US" sz="2500">
                <a:solidFill>
                  <a:srgbClr val="999999"/>
                </a:solidFill>
              </a:rPr>
              <a:t>Tesla Credit Analysis</a:t>
            </a:r>
          </a:p>
          <a:p>
            <a:endParaRPr lang="en-US" sz="2500">
              <a:solidFill>
                <a:srgbClr val="999999"/>
              </a:solidFill>
            </a:endParaRPr>
          </a:p>
          <a:p>
            <a:r>
              <a:rPr lang="en-US" sz="2500">
                <a:solidFill>
                  <a:srgbClr val="999999"/>
                </a:solidFill>
              </a:rPr>
              <a:t>Appendix</a:t>
            </a:r>
            <a:br>
              <a:rPr lang="en-US">
                <a:solidFill>
                  <a:srgbClr val="999999"/>
                </a:solidFill>
              </a:rPr>
            </a:br>
            <a:endParaRPr lang="en-US">
              <a:solidFill>
                <a:srgbClr val="999999"/>
              </a:solidFill>
            </a:endParaRPr>
          </a:p>
        </p:txBody>
      </p:sp>
      <p:sp>
        <p:nvSpPr>
          <p:cNvPr id="2" name="Slide Number Placeholder 1"/>
          <p:cNvSpPr>
            <a:spLocks noGrp="1"/>
          </p:cNvSpPr>
          <p:nvPr>
            <p:ph type="sldNum" sz="quarter" idx="12"/>
          </p:nvPr>
        </p:nvSpPr>
        <p:spPr/>
        <p:txBody>
          <a:bodyPr/>
          <a:lstStyle/>
          <a:p>
            <a:fld id="{330EA680-D336-4FF7-8B7A-9848BB0A1C32}" type="slidenum">
              <a:rPr lang="en-US" smtClean="0"/>
              <a:t>10</a:t>
            </a:fld>
            <a:endParaRPr lang="en-US"/>
          </a:p>
        </p:txBody>
      </p:sp>
    </p:spTree>
    <p:extLst>
      <p:ext uri="{BB962C8B-B14F-4D97-AF65-F5344CB8AC3E}">
        <p14:creationId xmlns:p14="http://schemas.microsoft.com/office/powerpoint/2010/main" val="7435383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solidFill>
                  <a:srgbClr val="000000"/>
                </a:solidFill>
                <a:cs typeface="Calibri"/>
              </a:rPr>
              <a:t>Economic Forecast</a:t>
            </a:r>
            <a:endParaRPr lang="en-US" sz="3000" b="1">
              <a:cs typeface="Calibri"/>
            </a:endParaRPr>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3"/>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4B111D5-F7E5-4610-A644-3E199C28A063}"/>
              </a:ext>
            </a:extLst>
          </p:cNvPr>
          <p:cNvSpPr/>
          <p:nvPr/>
        </p:nvSpPr>
        <p:spPr>
          <a:xfrm>
            <a:off x="3209027" y="211346"/>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a:rPr>
              <a:t>Macroeconomic Analysis</a:t>
            </a:r>
          </a:p>
        </p:txBody>
      </p:sp>
      <p:sp>
        <p:nvSpPr>
          <p:cNvPr id="2" name="Slide Number Placeholder 1"/>
          <p:cNvSpPr>
            <a:spLocks noGrp="1"/>
          </p:cNvSpPr>
          <p:nvPr>
            <p:ph type="sldNum" sz="quarter" idx="12"/>
          </p:nvPr>
        </p:nvSpPr>
        <p:spPr/>
        <p:txBody>
          <a:bodyPr/>
          <a:lstStyle/>
          <a:p>
            <a:fld id="{330EA680-D336-4FF7-8B7A-9848BB0A1C32}" type="slidenum">
              <a:rPr lang="en-US" smtClean="0"/>
              <a:t>11</a:t>
            </a:fld>
            <a:endParaRPr lang="en-US"/>
          </a:p>
        </p:txBody>
      </p:sp>
      <p:sp>
        <p:nvSpPr>
          <p:cNvPr id="3" name="Rectangle 2">
            <a:extLst>
              <a:ext uri="{FF2B5EF4-FFF2-40B4-BE49-F238E27FC236}">
                <a16:creationId xmlns:a16="http://schemas.microsoft.com/office/drawing/2014/main" id="{28B85DD5-74FC-43E7-811F-3F5883F560F9}"/>
              </a:ext>
            </a:extLst>
          </p:cNvPr>
          <p:cNvSpPr/>
          <p:nvPr/>
        </p:nvSpPr>
        <p:spPr>
          <a:xfrm>
            <a:off x="449255" y="1277961"/>
            <a:ext cx="2390109" cy="53705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600">
                <a:solidFill>
                  <a:srgbClr val="000000"/>
                </a:solidFill>
                <a:cs typeface="Calibri"/>
              </a:rPr>
              <a:t>Prior to the onset of COVID-19 </a:t>
            </a:r>
            <a:r>
              <a:rPr lang="en-US" sz="1600" b="1">
                <a:solidFill>
                  <a:srgbClr val="000000"/>
                </a:solidFill>
                <a:cs typeface="Calibri"/>
              </a:rPr>
              <a:t>GDP growth</a:t>
            </a:r>
            <a:r>
              <a:rPr lang="en-US" sz="1600">
                <a:solidFill>
                  <a:srgbClr val="000000"/>
                </a:solidFill>
                <a:cs typeface="Calibri"/>
              </a:rPr>
              <a:t> and </a:t>
            </a:r>
            <a:r>
              <a:rPr lang="en-US" sz="1600" b="1">
                <a:solidFill>
                  <a:srgbClr val="000000"/>
                </a:solidFill>
                <a:cs typeface="Calibri"/>
              </a:rPr>
              <a:t>personal consumption as a percent of GDP</a:t>
            </a:r>
            <a:r>
              <a:rPr lang="en-US" sz="1600">
                <a:solidFill>
                  <a:srgbClr val="000000"/>
                </a:solidFill>
                <a:cs typeface="Calibri"/>
              </a:rPr>
              <a:t> was relatively </a:t>
            </a:r>
            <a:r>
              <a:rPr lang="en-US" sz="1600" b="1">
                <a:solidFill>
                  <a:srgbClr val="000000"/>
                </a:solidFill>
                <a:cs typeface="Calibri"/>
              </a:rPr>
              <a:t>stable. </a:t>
            </a:r>
            <a:r>
              <a:rPr lang="en-US" sz="1600">
                <a:solidFill>
                  <a:srgbClr val="000000"/>
                </a:solidFill>
                <a:cs typeface="Calibri"/>
              </a:rPr>
              <a:t>All estimates project </a:t>
            </a:r>
            <a:r>
              <a:rPr lang="en-US" sz="1600" b="1">
                <a:solidFill>
                  <a:srgbClr val="000000"/>
                </a:solidFill>
                <a:cs typeface="Calibri"/>
              </a:rPr>
              <a:t>contraction well into 2021</a:t>
            </a:r>
            <a:r>
              <a:rPr lang="en-US" sz="1600">
                <a:solidFill>
                  <a:srgbClr val="000000"/>
                </a:solidFill>
                <a:cs typeface="Calibri"/>
              </a:rPr>
              <a:t> with </a:t>
            </a:r>
            <a:r>
              <a:rPr lang="en-US" sz="1600" b="1">
                <a:solidFill>
                  <a:srgbClr val="000000"/>
                </a:solidFill>
                <a:cs typeface="Calibri"/>
              </a:rPr>
              <a:t>recovery</a:t>
            </a:r>
            <a:r>
              <a:rPr lang="en-US" sz="1600">
                <a:solidFill>
                  <a:srgbClr val="000000"/>
                </a:solidFill>
                <a:cs typeface="Calibri"/>
              </a:rPr>
              <a:t> and greater </a:t>
            </a:r>
            <a:r>
              <a:rPr lang="en-US" sz="1600" b="1">
                <a:solidFill>
                  <a:srgbClr val="000000"/>
                </a:solidFill>
                <a:cs typeface="Calibri" panose="020F0502020204030204"/>
              </a:rPr>
              <a:t>upside potential by 2022. </a:t>
            </a:r>
          </a:p>
          <a:p>
            <a:endParaRPr lang="en-US" sz="1600" b="1">
              <a:solidFill>
                <a:srgbClr val="000000"/>
              </a:solidFill>
              <a:cs typeface="Calibri" panose="020F0502020204030204"/>
            </a:endParaRPr>
          </a:p>
          <a:p>
            <a:r>
              <a:rPr lang="en-US" sz="1600">
                <a:solidFill>
                  <a:srgbClr val="000000"/>
                </a:solidFill>
                <a:cs typeface="Calibri" panose="020F0502020204030204"/>
              </a:rPr>
              <a:t>Auto manufactures may benefit from </a:t>
            </a:r>
            <a:r>
              <a:rPr lang="en-US" sz="1600" b="1">
                <a:solidFill>
                  <a:srgbClr val="000000"/>
                </a:solidFill>
                <a:cs typeface="Calibri" panose="020F0502020204030204"/>
              </a:rPr>
              <a:t>depressed commodity prices.</a:t>
            </a:r>
          </a:p>
          <a:p>
            <a:endParaRPr lang="en-US" sz="1600">
              <a:solidFill>
                <a:srgbClr val="000000"/>
              </a:solidFill>
              <a:cs typeface="Calibri" panose="020F0502020204030204"/>
            </a:endParaRPr>
          </a:p>
          <a:p>
            <a:r>
              <a:rPr lang="en-US" sz="1600">
                <a:solidFill>
                  <a:srgbClr val="000000"/>
                </a:solidFill>
                <a:cs typeface="Calibri" panose="020F0502020204030204"/>
              </a:rPr>
              <a:t>Sharp increase in </a:t>
            </a:r>
            <a:r>
              <a:rPr lang="en-US" sz="1600" b="1">
                <a:solidFill>
                  <a:srgbClr val="000000"/>
                </a:solidFill>
                <a:cs typeface="Calibri" panose="020F0502020204030204"/>
              </a:rPr>
              <a:t>unemployment</a:t>
            </a:r>
            <a:r>
              <a:rPr lang="en-US" sz="1600">
                <a:solidFill>
                  <a:srgbClr val="000000"/>
                </a:solidFill>
                <a:cs typeface="Calibri" panose="020F0502020204030204"/>
              </a:rPr>
              <a:t> could </a:t>
            </a:r>
            <a:r>
              <a:rPr lang="en-US" sz="1600" b="1">
                <a:solidFill>
                  <a:srgbClr val="000000"/>
                </a:solidFill>
                <a:cs typeface="Calibri" panose="020F0502020204030204"/>
              </a:rPr>
              <a:t>negatively affect consumer demand</a:t>
            </a:r>
            <a:r>
              <a:rPr lang="en-US" sz="1600">
                <a:solidFill>
                  <a:srgbClr val="000000"/>
                </a:solidFill>
                <a:cs typeface="Calibri" panose="020F0502020204030204"/>
              </a:rPr>
              <a:t> for at least 18 months </a:t>
            </a:r>
          </a:p>
        </p:txBody>
      </p:sp>
      <p:pic>
        <p:nvPicPr>
          <p:cNvPr id="4" name="Picture 4" descr="A close up of a map&#10;&#10;Description generated with very high confidence">
            <a:extLst>
              <a:ext uri="{FF2B5EF4-FFF2-40B4-BE49-F238E27FC236}">
                <a16:creationId xmlns:a16="http://schemas.microsoft.com/office/drawing/2014/main" id="{7DE8A225-77BD-45EC-A37B-F5E1A982F3FF}"/>
              </a:ext>
            </a:extLst>
          </p:cNvPr>
          <p:cNvPicPr>
            <a:picLocks noChangeAspect="1"/>
          </p:cNvPicPr>
          <p:nvPr/>
        </p:nvPicPr>
        <p:blipFill rotWithShape="1">
          <a:blip r:embed="rId4"/>
          <a:srcRect t="5714"/>
          <a:stretch/>
        </p:blipFill>
        <p:spPr>
          <a:xfrm>
            <a:off x="8004811" y="1533619"/>
            <a:ext cx="3511108" cy="2395728"/>
          </a:xfrm>
          <a:prstGeom prst="rect">
            <a:avLst/>
          </a:prstGeom>
        </p:spPr>
      </p:pic>
      <p:sp>
        <p:nvSpPr>
          <p:cNvPr id="20" name="Rectangle 19">
            <a:extLst>
              <a:ext uri="{FF2B5EF4-FFF2-40B4-BE49-F238E27FC236}">
                <a16:creationId xmlns:a16="http://schemas.microsoft.com/office/drawing/2014/main" id="{14B111D5-F7E5-4610-A644-3E199C28A063}"/>
              </a:ext>
            </a:extLst>
          </p:cNvPr>
          <p:cNvSpPr/>
          <p:nvPr/>
        </p:nvSpPr>
        <p:spPr>
          <a:xfrm>
            <a:off x="3208129" y="1186209"/>
            <a:ext cx="4297680"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U.S. GDP Growth</a:t>
            </a:r>
          </a:p>
        </p:txBody>
      </p:sp>
      <p:sp>
        <p:nvSpPr>
          <p:cNvPr id="22" name="Rectangle 21">
            <a:extLst>
              <a:ext uri="{FF2B5EF4-FFF2-40B4-BE49-F238E27FC236}">
                <a16:creationId xmlns:a16="http://schemas.microsoft.com/office/drawing/2014/main" id="{14B111D5-F7E5-4610-A644-3E199C28A063}"/>
              </a:ext>
            </a:extLst>
          </p:cNvPr>
          <p:cNvSpPr/>
          <p:nvPr/>
        </p:nvSpPr>
        <p:spPr>
          <a:xfrm>
            <a:off x="7695012" y="1186209"/>
            <a:ext cx="4297680"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Personal Consumption as a Percent of U.S. GDP</a:t>
            </a:r>
          </a:p>
        </p:txBody>
      </p:sp>
      <p:sp>
        <p:nvSpPr>
          <p:cNvPr id="23" name="Rectangle 22">
            <a:extLst>
              <a:ext uri="{FF2B5EF4-FFF2-40B4-BE49-F238E27FC236}">
                <a16:creationId xmlns:a16="http://schemas.microsoft.com/office/drawing/2014/main" id="{14B111D5-F7E5-4610-A644-3E199C28A063}"/>
              </a:ext>
            </a:extLst>
          </p:cNvPr>
          <p:cNvSpPr/>
          <p:nvPr/>
        </p:nvSpPr>
        <p:spPr>
          <a:xfrm>
            <a:off x="7705476" y="4062941"/>
            <a:ext cx="4297680"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U.S. Unemployment</a:t>
            </a:r>
          </a:p>
        </p:txBody>
      </p:sp>
      <p:sp>
        <p:nvSpPr>
          <p:cNvPr id="24" name="Rectangle 23">
            <a:extLst>
              <a:ext uri="{FF2B5EF4-FFF2-40B4-BE49-F238E27FC236}">
                <a16:creationId xmlns:a16="http://schemas.microsoft.com/office/drawing/2014/main" id="{14B111D5-F7E5-4610-A644-3E199C28A063}"/>
              </a:ext>
            </a:extLst>
          </p:cNvPr>
          <p:cNvSpPr/>
          <p:nvPr/>
        </p:nvSpPr>
        <p:spPr>
          <a:xfrm>
            <a:off x="3208129" y="4062941"/>
            <a:ext cx="4297680"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Commodity Prices</a:t>
            </a:r>
          </a:p>
        </p:txBody>
      </p:sp>
      <p:graphicFrame>
        <p:nvGraphicFramePr>
          <p:cNvPr id="27" name="Chart 26"/>
          <p:cNvGraphicFramePr>
            <a:graphicFrameLocks/>
          </p:cNvGraphicFramePr>
          <p:nvPr>
            <p:extLst>
              <p:ext uri="{D42A27DB-BD31-4B8C-83A1-F6EECF244321}">
                <p14:modId xmlns:p14="http://schemas.microsoft.com/office/powerpoint/2010/main" val="443866868"/>
              </p:ext>
            </p:extLst>
          </p:nvPr>
        </p:nvGraphicFramePr>
        <p:xfrm>
          <a:off x="3651613" y="1551681"/>
          <a:ext cx="3410712" cy="239572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9" name="Chart 28"/>
          <p:cNvGraphicFramePr>
            <a:graphicFrameLocks/>
          </p:cNvGraphicFramePr>
          <p:nvPr>
            <p:extLst>
              <p:ext uri="{D42A27DB-BD31-4B8C-83A1-F6EECF244321}">
                <p14:modId xmlns:p14="http://schemas.microsoft.com/office/powerpoint/2010/main" val="2154744336"/>
              </p:ext>
            </p:extLst>
          </p:nvPr>
        </p:nvGraphicFramePr>
        <p:xfrm>
          <a:off x="8138496" y="4428413"/>
          <a:ext cx="3410712" cy="2395728"/>
        </p:xfrm>
        <a:graphic>
          <a:graphicData uri="http://schemas.openxmlformats.org/drawingml/2006/chart">
            <c:chart xmlns:c="http://schemas.openxmlformats.org/drawingml/2006/chart" xmlns:r="http://schemas.openxmlformats.org/officeDocument/2006/relationships" r:id="rId6"/>
          </a:graphicData>
        </a:graphic>
      </p:graphicFrame>
      <p:sp>
        <p:nvSpPr>
          <p:cNvPr id="30" name="Rectangle 29"/>
          <p:cNvSpPr/>
          <p:nvPr/>
        </p:nvSpPr>
        <p:spPr>
          <a:xfrm>
            <a:off x="4958080" y="1560532"/>
            <a:ext cx="274321" cy="2005627"/>
          </a:xfrm>
          <a:prstGeom prst="rect">
            <a:avLst/>
          </a:prstGeom>
          <a:solidFill>
            <a:srgbClr val="999999">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9425084" y="4428413"/>
            <a:ext cx="274321" cy="2005627"/>
          </a:xfrm>
          <a:prstGeom prst="rect">
            <a:avLst/>
          </a:prstGeom>
          <a:solidFill>
            <a:srgbClr val="999999">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9287924" y="1560532"/>
            <a:ext cx="274321" cy="2005627"/>
          </a:xfrm>
          <a:prstGeom prst="rect">
            <a:avLst/>
          </a:prstGeom>
          <a:solidFill>
            <a:srgbClr val="999999">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4191082" y="1551681"/>
            <a:ext cx="112694" cy="2005627"/>
          </a:xfrm>
          <a:prstGeom prst="rect">
            <a:avLst/>
          </a:prstGeom>
          <a:solidFill>
            <a:srgbClr val="999999">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8612749" y="4428413"/>
            <a:ext cx="112694" cy="2005627"/>
          </a:xfrm>
          <a:prstGeom prst="rect">
            <a:avLst/>
          </a:prstGeom>
          <a:solidFill>
            <a:srgbClr val="999999">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8385252" y="1560531"/>
            <a:ext cx="112694" cy="2005627"/>
          </a:xfrm>
          <a:prstGeom prst="rect">
            <a:avLst/>
          </a:prstGeom>
          <a:solidFill>
            <a:srgbClr val="999999">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6" name="Chart 25"/>
          <p:cNvGraphicFramePr>
            <a:graphicFrameLocks/>
          </p:cNvGraphicFramePr>
          <p:nvPr>
            <p:extLst>
              <p:ext uri="{D42A27DB-BD31-4B8C-83A1-F6EECF244321}">
                <p14:modId xmlns:p14="http://schemas.microsoft.com/office/powerpoint/2010/main" val="4021888281"/>
              </p:ext>
            </p:extLst>
          </p:nvPr>
        </p:nvGraphicFramePr>
        <p:xfrm>
          <a:off x="3485947" y="4462272"/>
          <a:ext cx="3739896" cy="2395728"/>
        </p:xfrm>
        <a:graphic>
          <a:graphicData uri="http://schemas.openxmlformats.org/drawingml/2006/chart">
            <c:chart xmlns:c="http://schemas.openxmlformats.org/drawingml/2006/chart" xmlns:r="http://schemas.openxmlformats.org/officeDocument/2006/relationships" r:id="rId7"/>
          </a:graphicData>
        </a:graphic>
      </p:graphicFrame>
      <p:sp>
        <p:nvSpPr>
          <p:cNvPr id="5" name="Rectangle 4">
            <a:extLst>
              <a:ext uri="{FF2B5EF4-FFF2-40B4-BE49-F238E27FC236}">
                <a16:creationId xmlns:a16="http://schemas.microsoft.com/office/drawing/2014/main" id="{516E79FA-8AC3-4906-AC60-9177BF167DEB}"/>
              </a:ext>
            </a:extLst>
          </p:cNvPr>
          <p:cNvSpPr/>
          <p:nvPr/>
        </p:nvSpPr>
        <p:spPr>
          <a:xfrm>
            <a:off x="74402" y="6651764"/>
            <a:ext cx="3685487" cy="207893"/>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i="1" baseline="30000">
                <a:solidFill>
                  <a:srgbClr val="666666"/>
                </a:solidFill>
                <a:cs typeface="Calibri"/>
              </a:rPr>
              <a:t>Sources: 1. Bloomberg 2. IMG 3. Bureau of Economic Analysis 4. Bloomberg</a:t>
            </a:r>
          </a:p>
        </p:txBody>
      </p:sp>
      <p:sp>
        <p:nvSpPr>
          <p:cNvPr id="28" name="Rectangle 27">
            <a:extLst>
              <a:ext uri="{FF2B5EF4-FFF2-40B4-BE49-F238E27FC236}">
                <a16:creationId xmlns:a16="http://schemas.microsoft.com/office/drawing/2014/main" id="{0D2CD498-98DB-43B4-83F6-1D87C85CF13B}"/>
              </a:ext>
            </a:extLst>
          </p:cNvPr>
          <p:cNvSpPr/>
          <p:nvPr/>
        </p:nvSpPr>
        <p:spPr>
          <a:xfrm>
            <a:off x="3208126" y="1536839"/>
            <a:ext cx="2933012" cy="1793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i="1" baseline="30000">
                <a:solidFill>
                  <a:srgbClr val="666666"/>
                </a:solidFill>
                <a:cs typeface="Calibri"/>
              </a:rPr>
              <a:t>1</a:t>
            </a:r>
          </a:p>
        </p:txBody>
      </p:sp>
      <p:sp>
        <p:nvSpPr>
          <p:cNvPr id="36" name="Rectangle 35">
            <a:extLst>
              <a:ext uri="{FF2B5EF4-FFF2-40B4-BE49-F238E27FC236}">
                <a16:creationId xmlns:a16="http://schemas.microsoft.com/office/drawing/2014/main" id="{C5A00BF0-693D-4BD9-B47F-74F1400B5263}"/>
              </a:ext>
            </a:extLst>
          </p:cNvPr>
          <p:cNvSpPr/>
          <p:nvPr/>
        </p:nvSpPr>
        <p:spPr>
          <a:xfrm>
            <a:off x="3208126" y="4375289"/>
            <a:ext cx="2933012" cy="1793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i="1" baseline="30000">
                <a:solidFill>
                  <a:srgbClr val="666666"/>
                </a:solidFill>
                <a:cs typeface="Calibri"/>
              </a:rPr>
              <a:t>2</a:t>
            </a:r>
            <a:endParaRPr lang="en-US"/>
          </a:p>
        </p:txBody>
      </p:sp>
      <p:sp>
        <p:nvSpPr>
          <p:cNvPr id="37" name="Rectangle 36">
            <a:extLst>
              <a:ext uri="{FF2B5EF4-FFF2-40B4-BE49-F238E27FC236}">
                <a16:creationId xmlns:a16="http://schemas.microsoft.com/office/drawing/2014/main" id="{68843E5A-2FC2-438B-920C-9312B54BC5F1}"/>
              </a:ext>
            </a:extLst>
          </p:cNvPr>
          <p:cNvSpPr/>
          <p:nvPr/>
        </p:nvSpPr>
        <p:spPr>
          <a:xfrm>
            <a:off x="7694401" y="1536839"/>
            <a:ext cx="2933012" cy="1793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i="1" baseline="30000">
                <a:solidFill>
                  <a:srgbClr val="666666"/>
                </a:solidFill>
                <a:cs typeface="Calibri"/>
              </a:rPr>
              <a:t>3</a:t>
            </a:r>
            <a:endParaRPr lang="en-US"/>
          </a:p>
        </p:txBody>
      </p:sp>
      <p:sp>
        <p:nvSpPr>
          <p:cNvPr id="38" name="Rectangle 37">
            <a:extLst>
              <a:ext uri="{FF2B5EF4-FFF2-40B4-BE49-F238E27FC236}">
                <a16:creationId xmlns:a16="http://schemas.microsoft.com/office/drawing/2014/main" id="{2DDE66A7-98D1-45DF-83BB-6B25EF28803C}"/>
              </a:ext>
            </a:extLst>
          </p:cNvPr>
          <p:cNvSpPr/>
          <p:nvPr/>
        </p:nvSpPr>
        <p:spPr>
          <a:xfrm>
            <a:off x="7789651" y="4375289"/>
            <a:ext cx="2933012" cy="1793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i="1" baseline="30000">
                <a:solidFill>
                  <a:srgbClr val="666666"/>
                </a:solidFill>
                <a:cs typeface="Calibri"/>
              </a:rPr>
              <a:t>4</a:t>
            </a:r>
            <a:endParaRPr lang="en-US"/>
          </a:p>
        </p:txBody>
      </p:sp>
    </p:spTree>
    <p:extLst>
      <p:ext uri="{BB962C8B-B14F-4D97-AF65-F5344CB8AC3E}">
        <p14:creationId xmlns:p14="http://schemas.microsoft.com/office/powerpoint/2010/main" val="7274381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6096" y="1828800"/>
            <a:ext cx="4059936" cy="4800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4080561" y="1828800"/>
            <a:ext cx="4059936" cy="4800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8129015" y="1828800"/>
            <a:ext cx="4059936" cy="4800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solidFill>
                  <a:srgbClr val="000000"/>
                </a:solidFill>
                <a:cs typeface="Calibri"/>
              </a:rPr>
              <a:t>Consumer Confidence</a:t>
            </a:r>
            <a:endParaRPr lang="en-US" sz="3000" b="1">
              <a:cs typeface="Calibri"/>
            </a:endParaRPr>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3"/>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4B111D5-F7E5-4610-A644-3E199C28A063}"/>
              </a:ext>
            </a:extLst>
          </p:cNvPr>
          <p:cNvSpPr/>
          <p:nvPr/>
        </p:nvSpPr>
        <p:spPr>
          <a:xfrm>
            <a:off x="3209027" y="211346"/>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a:rPr>
              <a:t>Macroeconomic Analysis</a:t>
            </a:r>
          </a:p>
        </p:txBody>
      </p:sp>
      <p:sp>
        <p:nvSpPr>
          <p:cNvPr id="2" name="Slide Number Placeholder 1"/>
          <p:cNvSpPr>
            <a:spLocks noGrp="1"/>
          </p:cNvSpPr>
          <p:nvPr>
            <p:ph type="sldNum" sz="quarter" idx="12"/>
          </p:nvPr>
        </p:nvSpPr>
        <p:spPr/>
        <p:txBody>
          <a:bodyPr/>
          <a:lstStyle/>
          <a:p>
            <a:fld id="{330EA680-D336-4FF7-8B7A-9848BB0A1C32}" type="slidenum">
              <a:rPr lang="en-US" smtClean="0"/>
              <a:t>12</a:t>
            </a:fld>
            <a:endParaRPr lang="en-US"/>
          </a:p>
        </p:txBody>
      </p:sp>
      <p:graphicFrame>
        <p:nvGraphicFramePr>
          <p:cNvPr id="14" name="Chart 13"/>
          <p:cNvGraphicFramePr>
            <a:graphicFrameLocks noChangeAspect="1"/>
          </p:cNvGraphicFramePr>
          <p:nvPr>
            <p:extLst>
              <p:ext uri="{D42A27DB-BD31-4B8C-83A1-F6EECF244321}">
                <p14:modId xmlns:p14="http://schemas.microsoft.com/office/powerpoint/2010/main" val="2647071559"/>
              </p:ext>
            </p:extLst>
          </p:nvPr>
        </p:nvGraphicFramePr>
        <p:xfrm>
          <a:off x="4098158" y="2361146"/>
          <a:ext cx="4076479" cy="2791879"/>
        </p:xfrm>
        <a:graphic>
          <a:graphicData uri="http://schemas.openxmlformats.org/drawingml/2006/chart">
            <c:chart xmlns:c="http://schemas.openxmlformats.org/drawingml/2006/chart" xmlns:r="http://schemas.openxmlformats.org/officeDocument/2006/relationships" r:id="rId4"/>
          </a:graphicData>
        </a:graphic>
      </p:graphicFrame>
      <p:sp>
        <p:nvSpPr>
          <p:cNvPr id="10" name="Rectangle 9">
            <a:extLst>
              <a:ext uri="{FF2B5EF4-FFF2-40B4-BE49-F238E27FC236}">
                <a16:creationId xmlns:a16="http://schemas.microsoft.com/office/drawing/2014/main" id="{14B111D5-F7E5-4610-A644-3E199C28A063}"/>
              </a:ext>
            </a:extLst>
          </p:cNvPr>
          <p:cNvSpPr/>
          <p:nvPr/>
        </p:nvSpPr>
        <p:spPr>
          <a:xfrm>
            <a:off x="108586" y="1874570"/>
            <a:ext cx="3867150"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U.S. Consumer Confidence Surveys</a:t>
            </a:r>
          </a:p>
        </p:txBody>
      </p:sp>
      <p:sp>
        <p:nvSpPr>
          <p:cNvPr id="11" name="Rectangle 10">
            <a:extLst>
              <a:ext uri="{FF2B5EF4-FFF2-40B4-BE49-F238E27FC236}">
                <a16:creationId xmlns:a16="http://schemas.microsoft.com/office/drawing/2014/main" id="{14B111D5-F7E5-4610-A644-3E199C28A063}"/>
              </a:ext>
            </a:extLst>
          </p:cNvPr>
          <p:cNvSpPr/>
          <p:nvPr/>
        </p:nvSpPr>
        <p:spPr>
          <a:xfrm>
            <a:off x="4170783" y="1874215"/>
            <a:ext cx="3867912"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Leading Indicators Index</a:t>
            </a:r>
          </a:p>
        </p:txBody>
      </p:sp>
      <p:sp>
        <p:nvSpPr>
          <p:cNvPr id="12" name="Rectangle 11">
            <a:extLst>
              <a:ext uri="{FF2B5EF4-FFF2-40B4-BE49-F238E27FC236}">
                <a16:creationId xmlns:a16="http://schemas.microsoft.com/office/drawing/2014/main" id="{14B111D5-F7E5-4610-A644-3E199C28A063}"/>
              </a:ext>
            </a:extLst>
          </p:cNvPr>
          <p:cNvSpPr/>
          <p:nvPr/>
        </p:nvSpPr>
        <p:spPr>
          <a:xfrm>
            <a:off x="8242525" y="1874215"/>
            <a:ext cx="3867912"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Personal Income Trends</a:t>
            </a:r>
          </a:p>
        </p:txBody>
      </p:sp>
      <p:graphicFrame>
        <p:nvGraphicFramePr>
          <p:cNvPr id="20" name="Chart 19"/>
          <p:cNvGraphicFramePr>
            <a:graphicFrameLocks noChangeAspect="1"/>
          </p:cNvGraphicFramePr>
          <p:nvPr>
            <p:extLst>
              <p:ext uri="{D42A27DB-BD31-4B8C-83A1-F6EECF244321}">
                <p14:modId xmlns:p14="http://schemas.microsoft.com/office/powerpoint/2010/main" val="924065830"/>
              </p:ext>
            </p:extLst>
          </p:nvPr>
        </p:nvGraphicFramePr>
        <p:xfrm>
          <a:off x="8249094" y="2137815"/>
          <a:ext cx="3816285" cy="326382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2" name="Chart 21"/>
          <p:cNvGraphicFramePr>
            <a:graphicFrameLocks noChangeAspect="1"/>
          </p:cNvGraphicFramePr>
          <p:nvPr>
            <p:extLst>
              <p:ext uri="{D42A27DB-BD31-4B8C-83A1-F6EECF244321}">
                <p14:modId xmlns:p14="http://schemas.microsoft.com/office/powerpoint/2010/main" val="4099157037"/>
              </p:ext>
            </p:extLst>
          </p:nvPr>
        </p:nvGraphicFramePr>
        <p:xfrm>
          <a:off x="6096" y="2466422"/>
          <a:ext cx="3969639" cy="2917818"/>
        </p:xfrm>
        <a:graphic>
          <a:graphicData uri="http://schemas.openxmlformats.org/drawingml/2006/chart">
            <c:chart xmlns:c="http://schemas.openxmlformats.org/drawingml/2006/chart" xmlns:r="http://schemas.openxmlformats.org/officeDocument/2006/relationships" r:id="rId6"/>
          </a:graphicData>
        </a:graphic>
      </p:graphicFrame>
      <p:sp>
        <p:nvSpPr>
          <p:cNvPr id="39" name="Rectangle 38"/>
          <p:cNvSpPr/>
          <p:nvPr/>
        </p:nvSpPr>
        <p:spPr>
          <a:xfrm>
            <a:off x="1234440" y="2541270"/>
            <a:ext cx="131826" cy="1896489"/>
          </a:xfrm>
          <a:prstGeom prst="rect">
            <a:avLst/>
          </a:prstGeom>
          <a:solidFill>
            <a:srgbClr val="999999">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5308350" y="2541269"/>
            <a:ext cx="131826" cy="1896489"/>
          </a:xfrm>
          <a:prstGeom prst="rect">
            <a:avLst/>
          </a:prstGeom>
          <a:solidFill>
            <a:srgbClr val="999999">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9426473" y="2541268"/>
            <a:ext cx="131826" cy="1896489"/>
          </a:xfrm>
          <a:prstGeom prst="rect">
            <a:avLst/>
          </a:prstGeom>
          <a:solidFill>
            <a:srgbClr val="999999">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2139746" y="2541267"/>
            <a:ext cx="320040" cy="1896489"/>
          </a:xfrm>
          <a:prstGeom prst="rect">
            <a:avLst/>
          </a:prstGeom>
          <a:solidFill>
            <a:srgbClr val="999999">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15191029-19A5-4F34-BB88-6652748AF120}"/>
              </a:ext>
            </a:extLst>
          </p:cNvPr>
          <p:cNvSpPr/>
          <p:nvPr/>
        </p:nvSpPr>
        <p:spPr>
          <a:xfrm>
            <a:off x="74402" y="6632714"/>
            <a:ext cx="4657037" cy="2269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i="1" baseline="30000">
                <a:solidFill>
                  <a:srgbClr val="666666"/>
                </a:solidFill>
                <a:cs typeface="Calibri"/>
              </a:rPr>
              <a:t>Sources: 1. Conference Board 2. University Michigan 3. Conference Board  4. Bureau of Economic Analysis</a:t>
            </a:r>
          </a:p>
        </p:txBody>
      </p:sp>
      <p:sp>
        <p:nvSpPr>
          <p:cNvPr id="4" name="Rectangle 3">
            <a:extLst>
              <a:ext uri="{FF2B5EF4-FFF2-40B4-BE49-F238E27FC236}">
                <a16:creationId xmlns:a16="http://schemas.microsoft.com/office/drawing/2014/main" id="{16CCBEF1-F599-461C-90F0-5A9893FFD0B4}"/>
              </a:ext>
            </a:extLst>
          </p:cNvPr>
          <p:cNvSpPr/>
          <p:nvPr/>
        </p:nvSpPr>
        <p:spPr>
          <a:xfrm>
            <a:off x="2912852" y="4832489"/>
            <a:ext cx="1075637" cy="93593"/>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i="1" baseline="30000">
                <a:solidFill>
                  <a:srgbClr val="666666"/>
                </a:solidFill>
                <a:cs typeface="Calibri"/>
              </a:rPr>
              <a:t>1</a:t>
            </a:r>
          </a:p>
        </p:txBody>
      </p:sp>
      <p:sp>
        <p:nvSpPr>
          <p:cNvPr id="29" name="Rectangle 28">
            <a:extLst>
              <a:ext uri="{FF2B5EF4-FFF2-40B4-BE49-F238E27FC236}">
                <a16:creationId xmlns:a16="http://schemas.microsoft.com/office/drawing/2014/main" id="{3FEA4B97-4DB3-42A2-9EEE-A771B3EF0999}"/>
              </a:ext>
            </a:extLst>
          </p:cNvPr>
          <p:cNvSpPr/>
          <p:nvPr/>
        </p:nvSpPr>
        <p:spPr>
          <a:xfrm>
            <a:off x="3465301" y="5003939"/>
            <a:ext cx="1075637" cy="17931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i="1" baseline="30000">
                <a:solidFill>
                  <a:srgbClr val="666666"/>
                </a:solidFill>
                <a:cs typeface="Calibri"/>
              </a:rPr>
              <a:t>2</a:t>
            </a:r>
            <a:endParaRPr lang="en-US"/>
          </a:p>
        </p:txBody>
      </p:sp>
      <p:sp>
        <p:nvSpPr>
          <p:cNvPr id="30" name="Rectangle 29">
            <a:extLst>
              <a:ext uri="{FF2B5EF4-FFF2-40B4-BE49-F238E27FC236}">
                <a16:creationId xmlns:a16="http://schemas.microsoft.com/office/drawing/2014/main" id="{4387374D-A394-4A2D-9AB7-EEB374E023E9}"/>
              </a:ext>
            </a:extLst>
          </p:cNvPr>
          <p:cNvSpPr/>
          <p:nvPr/>
        </p:nvSpPr>
        <p:spPr>
          <a:xfrm>
            <a:off x="7303876" y="4832489"/>
            <a:ext cx="789887" cy="188843"/>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i="1" baseline="30000">
                <a:solidFill>
                  <a:srgbClr val="666666"/>
                </a:solidFill>
                <a:cs typeface="Calibri"/>
              </a:rPr>
              <a:t>3</a:t>
            </a:r>
          </a:p>
        </p:txBody>
      </p:sp>
      <p:sp>
        <p:nvSpPr>
          <p:cNvPr id="31" name="Rectangle 4">
            <a:extLst>
              <a:ext uri="{FF2B5EF4-FFF2-40B4-BE49-F238E27FC236}">
                <a16:creationId xmlns:a16="http://schemas.microsoft.com/office/drawing/2014/main" id="{A164CB7F-E279-4496-AEF1-BC4DA725B9C1}"/>
              </a:ext>
            </a:extLst>
          </p:cNvPr>
          <p:cNvSpPr/>
          <p:nvPr/>
        </p:nvSpPr>
        <p:spPr>
          <a:xfrm>
            <a:off x="9542251" y="4813439"/>
            <a:ext cx="1075637" cy="16026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i="1" baseline="30000">
                <a:solidFill>
                  <a:srgbClr val="666666"/>
                </a:solidFill>
                <a:cs typeface="Calibri"/>
              </a:rPr>
              <a:t>4</a:t>
            </a:r>
            <a:endParaRPr lang="en-US"/>
          </a:p>
        </p:txBody>
      </p:sp>
      <p:sp>
        <p:nvSpPr>
          <p:cNvPr id="32" name="Rectangle 5">
            <a:extLst>
              <a:ext uri="{FF2B5EF4-FFF2-40B4-BE49-F238E27FC236}">
                <a16:creationId xmlns:a16="http://schemas.microsoft.com/office/drawing/2014/main" id="{42B898FA-375D-49E9-A9E4-3F97772F0EC8}"/>
              </a:ext>
            </a:extLst>
          </p:cNvPr>
          <p:cNvSpPr/>
          <p:nvPr/>
        </p:nvSpPr>
        <p:spPr>
          <a:xfrm>
            <a:off x="11952076" y="5156339"/>
            <a:ext cx="475562" cy="1316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i="1" baseline="30000">
                <a:solidFill>
                  <a:srgbClr val="666666"/>
                </a:solidFill>
                <a:cs typeface="Calibri"/>
              </a:rPr>
              <a:t>4</a:t>
            </a:r>
            <a:endParaRPr lang="en-US"/>
          </a:p>
        </p:txBody>
      </p:sp>
      <p:sp>
        <p:nvSpPr>
          <p:cNvPr id="33" name="Rectangle 6">
            <a:extLst>
              <a:ext uri="{FF2B5EF4-FFF2-40B4-BE49-F238E27FC236}">
                <a16:creationId xmlns:a16="http://schemas.microsoft.com/office/drawing/2014/main" id="{EE592F5B-EE53-4F1D-9A05-9F5E9ED16F48}"/>
              </a:ext>
            </a:extLst>
          </p:cNvPr>
          <p:cNvSpPr/>
          <p:nvPr/>
        </p:nvSpPr>
        <p:spPr>
          <a:xfrm>
            <a:off x="10913851" y="4984889"/>
            <a:ext cx="1075637" cy="16026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i="1" baseline="30000">
                <a:solidFill>
                  <a:srgbClr val="666666"/>
                </a:solidFill>
                <a:cs typeface="Calibri"/>
              </a:rPr>
              <a:t>4</a:t>
            </a:r>
            <a:endParaRPr lang="en-US"/>
          </a:p>
        </p:txBody>
      </p:sp>
    </p:spTree>
    <p:extLst>
      <p:ext uri="{BB962C8B-B14F-4D97-AF65-F5344CB8AC3E}">
        <p14:creationId xmlns:p14="http://schemas.microsoft.com/office/powerpoint/2010/main" val="31668370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solidFill>
                  <a:srgbClr val="000000"/>
                </a:solidFill>
                <a:cs typeface="Calibri"/>
              </a:rPr>
              <a:t>Consumer Sentiment Toward Automotive Purchases</a:t>
            </a:r>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4B111D5-F7E5-4610-A644-3E199C28A063}"/>
              </a:ext>
            </a:extLst>
          </p:cNvPr>
          <p:cNvSpPr/>
          <p:nvPr/>
        </p:nvSpPr>
        <p:spPr>
          <a:xfrm>
            <a:off x="3209027" y="211346"/>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a:rPr>
              <a:t>Macroeconomic Analysis</a:t>
            </a:r>
          </a:p>
        </p:txBody>
      </p:sp>
      <p:sp>
        <p:nvSpPr>
          <p:cNvPr id="2" name="Slide Number Placeholder 1"/>
          <p:cNvSpPr>
            <a:spLocks noGrp="1"/>
          </p:cNvSpPr>
          <p:nvPr>
            <p:ph type="sldNum" sz="quarter" idx="12"/>
          </p:nvPr>
        </p:nvSpPr>
        <p:spPr/>
        <p:txBody>
          <a:bodyPr/>
          <a:lstStyle/>
          <a:p>
            <a:fld id="{330EA680-D336-4FF7-8B7A-9848BB0A1C32}" type="slidenum">
              <a:rPr lang="en-US" smtClean="0"/>
              <a:t>13</a:t>
            </a:fld>
            <a:endParaRPr lang="en-US"/>
          </a:p>
        </p:txBody>
      </p:sp>
      <p:sp>
        <p:nvSpPr>
          <p:cNvPr id="3" name="Rectangle 2">
            <a:extLst>
              <a:ext uri="{FF2B5EF4-FFF2-40B4-BE49-F238E27FC236}">
                <a16:creationId xmlns:a16="http://schemas.microsoft.com/office/drawing/2014/main" id="{28B85DD5-74FC-43E7-811F-3F5883F560F9}"/>
              </a:ext>
            </a:extLst>
          </p:cNvPr>
          <p:cNvSpPr/>
          <p:nvPr/>
        </p:nvSpPr>
        <p:spPr>
          <a:xfrm>
            <a:off x="357941" y="1300811"/>
            <a:ext cx="2390109" cy="51705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solidFill>
                  <a:srgbClr val="000000"/>
                </a:solidFill>
                <a:cs typeface="Calibri"/>
              </a:rPr>
              <a:t>TEXT</a:t>
            </a:r>
          </a:p>
        </p:txBody>
      </p:sp>
      <p:pic>
        <p:nvPicPr>
          <p:cNvPr id="11" name="Picture 11" descr="A picture containing candelabra, object, pencil&#10;&#10;Description generated with very high confidence">
            <a:extLst>
              <a:ext uri="{FF2B5EF4-FFF2-40B4-BE49-F238E27FC236}">
                <a16:creationId xmlns:a16="http://schemas.microsoft.com/office/drawing/2014/main" id="{C6976EC3-0314-4F75-BC29-11419AECCDF7}"/>
              </a:ext>
            </a:extLst>
          </p:cNvPr>
          <p:cNvPicPr>
            <a:picLocks noChangeAspect="1"/>
          </p:cNvPicPr>
          <p:nvPr/>
        </p:nvPicPr>
        <p:blipFill>
          <a:blip r:embed="rId3"/>
          <a:stretch>
            <a:fillRect/>
          </a:stretch>
        </p:blipFill>
        <p:spPr>
          <a:xfrm>
            <a:off x="-10885" y="1179091"/>
            <a:ext cx="12202883" cy="5588390"/>
          </a:xfrm>
          <a:prstGeom prst="rect">
            <a:avLst/>
          </a:prstGeom>
        </p:spPr>
      </p:pic>
      <p:sp>
        <p:nvSpPr>
          <p:cNvPr id="4" name="Rectangle 4">
            <a:extLst>
              <a:ext uri="{FF2B5EF4-FFF2-40B4-BE49-F238E27FC236}">
                <a16:creationId xmlns:a16="http://schemas.microsoft.com/office/drawing/2014/main" id="{64AA514B-3ABE-4050-9EA0-AEAAFFDCEFDF}"/>
              </a:ext>
            </a:extLst>
          </p:cNvPr>
          <p:cNvSpPr/>
          <p:nvPr/>
        </p:nvSpPr>
        <p:spPr>
          <a:xfrm>
            <a:off x="10294726" y="6689864"/>
            <a:ext cx="2132912" cy="14121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i="1" baseline="30000">
                <a:solidFill>
                  <a:srgbClr val="666666"/>
                </a:solidFill>
                <a:cs typeface="Calibri"/>
              </a:rPr>
              <a:t>Source: University of Michigan Survey Data</a:t>
            </a:r>
          </a:p>
        </p:txBody>
      </p:sp>
    </p:spTree>
    <p:extLst>
      <p:ext uri="{BB962C8B-B14F-4D97-AF65-F5344CB8AC3E}">
        <p14:creationId xmlns:p14="http://schemas.microsoft.com/office/powerpoint/2010/main" val="30201602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t>Table of Contents</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7" name="Frame 6"/>
          <p:cNvSpPr/>
          <p:nvPr/>
        </p:nvSpPr>
        <p:spPr>
          <a:xfrm>
            <a:off x="3208129" y="1437844"/>
            <a:ext cx="8526161" cy="5030148"/>
          </a:xfrm>
          <a:prstGeom prst="frame">
            <a:avLst>
              <a:gd name="adj1"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514350" indent="-514350">
              <a:buFont typeface="+mj-lt"/>
              <a:buAutoNum type="romanUcPeriod"/>
            </a:pPr>
            <a:r>
              <a:rPr lang="en-US" sz="2500">
                <a:solidFill>
                  <a:srgbClr val="999999"/>
                </a:solidFill>
              </a:rPr>
              <a:t>Tesla Business Overview</a:t>
            </a:r>
          </a:p>
          <a:p>
            <a:pPr marL="514350" indent="-514350">
              <a:buFont typeface="+mj-lt"/>
              <a:buAutoNum type="romanUcPeriod"/>
            </a:pPr>
            <a:r>
              <a:rPr lang="en-US" sz="2500">
                <a:solidFill>
                  <a:schemeClr val="bg2">
                    <a:lumMod val="75000"/>
                  </a:schemeClr>
                </a:solidFill>
              </a:rPr>
              <a:t>Industry Overview</a:t>
            </a:r>
            <a:endParaRPr lang="en-US" sz="2500">
              <a:solidFill>
                <a:schemeClr val="bg2">
                  <a:lumMod val="75000"/>
                </a:schemeClr>
              </a:solidFill>
              <a:cs typeface="Calibri"/>
            </a:endParaRPr>
          </a:p>
          <a:p>
            <a:pPr marL="514350" indent="-514350">
              <a:buFont typeface="+mj-lt"/>
              <a:buAutoNum type="romanUcPeriod"/>
            </a:pPr>
            <a:r>
              <a:rPr lang="en-US" sz="2500">
                <a:solidFill>
                  <a:srgbClr val="999999"/>
                </a:solidFill>
              </a:rPr>
              <a:t>Macroeconomic Analysis</a:t>
            </a:r>
          </a:p>
          <a:p>
            <a:pPr marL="514350" indent="-514350">
              <a:buFont typeface="+mj-lt"/>
              <a:buAutoNum type="romanUcPeriod"/>
            </a:pPr>
            <a:r>
              <a:rPr lang="en-US" sz="2500" b="1">
                <a:solidFill>
                  <a:schemeClr val="tx1"/>
                </a:solidFill>
              </a:rPr>
              <a:t>Tesla Credit Analysis</a:t>
            </a:r>
          </a:p>
          <a:p>
            <a:endParaRPr lang="en-US" sz="2500">
              <a:solidFill>
                <a:srgbClr val="999999"/>
              </a:solidFill>
            </a:endParaRPr>
          </a:p>
          <a:p>
            <a:r>
              <a:rPr lang="en-US" sz="2500">
                <a:solidFill>
                  <a:srgbClr val="999999"/>
                </a:solidFill>
              </a:rPr>
              <a:t>Appendix</a:t>
            </a:r>
            <a:br>
              <a:rPr lang="en-US">
                <a:solidFill>
                  <a:srgbClr val="999999"/>
                </a:solidFill>
              </a:rPr>
            </a:br>
            <a:endParaRPr lang="en-US">
              <a:solidFill>
                <a:srgbClr val="999999"/>
              </a:solidFill>
            </a:endParaRPr>
          </a:p>
        </p:txBody>
      </p:sp>
      <p:sp>
        <p:nvSpPr>
          <p:cNvPr id="2" name="Slide Number Placeholder 1"/>
          <p:cNvSpPr>
            <a:spLocks noGrp="1"/>
          </p:cNvSpPr>
          <p:nvPr>
            <p:ph type="sldNum" sz="quarter" idx="12"/>
          </p:nvPr>
        </p:nvSpPr>
        <p:spPr/>
        <p:txBody>
          <a:bodyPr/>
          <a:lstStyle/>
          <a:p>
            <a:fld id="{330EA680-D336-4FF7-8B7A-9848BB0A1C32}" type="slidenum">
              <a:rPr lang="en-US" smtClean="0"/>
              <a:t>14</a:t>
            </a:fld>
            <a:endParaRPr lang="en-US"/>
          </a:p>
        </p:txBody>
      </p:sp>
    </p:spTree>
    <p:extLst>
      <p:ext uri="{BB962C8B-B14F-4D97-AF65-F5344CB8AC3E}">
        <p14:creationId xmlns:p14="http://schemas.microsoft.com/office/powerpoint/2010/main" val="11495223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cs typeface="Calibri"/>
              </a:rPr>
              <a:t>Bond Summary</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4B111D5-F7E5-4610-A644-3E199C28A063}"/>
              </a:ext>
            </a:extLst>
          </p:cNvPr>
          <p:cNvSpPr/>
          <p:nvPr/>
        </p:nvSpPr>
        <p:spPr>
          <a:xfrm>
            <a:off x="3209027" y="211346"/>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a:rPr>
              <a:t>Credit Analysis</a:t>
            </a:r>
          </a:p>
        </p:txBody>
      </p:sp>
      <p:sp>
        <p:nvSpPr>
          <p:cNvPr id="2" name="Slide Number Placeholder 1"/>
          <p:cNvSpPr>
            <a:spLocks noGrp="1"/>
          </p:cNvSpPr>
          <p:nvPr>
            <p:ph type="sldNum" sz="quarter" idx="12"/>
          </p:nvPr>
        </p:nvSpPr>
        <p:spPr/>
        <p:txBody>
          <a:bodyPr/>
          <a:lstStyle/>
          <a:p>
            <a:fld id="{330EA680-D336-4FF7-8B7A-9848BB0A1C32}" type="slidenum">
              <a:rPr lang="en-US" smtClean="0"/>
              <a:t>15</a:t>
            </a:fld>
            <a:endParaRPr lang="en-US"/>
          </a:p>
        </p:txBody>
      </p:sp>
      <p:graphicFrame>
        <p:nvGraphicFramePr>
          <p:cNvPr id="4" name="Table 4">
            <a:extLst>
              <a:ext uri="{FF2B5EF4-FFF2-40B4-BE49-F238E27FC236}">
                <a16:creationId xmlns:a16="http://schemas.microsoft.com/office/drawing/2014/main" id="{B8E96FB1-CF44-45B9-AB4B-395BD88E323C}"/>
              </a:ext>
            </a:extLst>
          </p:cNvPr>
          <p:cNvGraphicFramePr>
            <a:graphicFrameLocks noGrp="1"/>
          </p:cNvGraphicFramePr>
          <p:nvPr>
            <p:extLst>
              <p:ext uri="{D42A27DB-BD31-4B8C-83A1-F6EECF244321}">
                <p14:modId xmlns:p14="http://schemas.microsoft.com/office/powerpoint/2010/main" val="1837042614"/>
              </p:ext>
            </p:extLst>
          </p:nvPr>
        </p:nvGraphicFramePr>
        <p:xfrm>
          <a:off x="361410" y="1828935"/>
          <a:ext cx="2386639" cy="4480560"/>
        </p:xfrm>
        <a:graphic>
          <a:graphicData uri="http://schemas.openxmlformats.org/drawingml/2006/table">
            <a:tbl>
              <a:tblPr firstRow="1" bandRow="1">
                <a:tableStyleId>{5940675A-B579-460E-94D1-54222C63F5DA}</a:tableStyleId>
              </a:tblPr>
              <a:tblGrid>
                <a:gridCol w="2386639">
                  <a:extLst>
                    <a:ext uri="{9D8B030D-6E8A-4147-A177-3AD203B41FA5}">
                      <a16:colId xmlns:a16="http://schemas.microsoft.com/office/drawing/2014/main" val="2238598230"/>
                    </a:ext>
                  </a:extLst>
                </a:gridCol>
              </a:tblGrid>
              <a:tr h="4422001">
                <a:tc>
                  <a:txBody>
                    <a:bodyPr/>
                    <a:lstStyle/>
                    <a:p>
                      <a:r>
                        <a:rPr lang="en-US" sz="1600" b="1"/>
                        <a:t>Price</a:t>
                      </a:r>
                      <a:r>
                        <a:rPr lang="en-US" sz="1600"/>
                        <a:t>: 94.287</a:t>
                      </a:r>
                    </a:p>
                    <a:p>
                      <a:pPr lvl="0">
                        <a:buNone/>
                      </a:pPr>
                      <a:r>
                        <a:rPr lang="en-US" sz="1600" b="1"/>
                        <a:t>Yield(</a:t>
                      </a:r>
                      <a:r>
                        <a:rPr lang="en-US" sz="1600" b="1" err="1"/>
                        <a:t>Wst</a:t>
                      </a:r>
                      <a:r>
                        <a:rPr lang="en-US" sz="1600" b="1"/>
                        <a:t>):</a:t>
                      </a:r>
                      <a:r>
                        <a:rPr lang="en-US" sz="1600"/>
                        <a:t> </a:t>
                      </a:r>
                      <a:r>
                        <a:rPr lang="en-US" sz="1600" b="0" i="0" u="none" strike="noStrike" noProof="0">
                          <a:latin typeface="Calibri"/>
                        </a:rPr>
                        <a:t>6.547</a:t>
                      </a:r>
                      <a:endParaRPr lang="en-US" sz="1600"/>
                    </a:p>
                    <a:p>
                      <a:pPr lvl="0">
                        <a:buNone/>
                      </a:pPr>
                      <a:r>
                        <a:rPr lang="en-US" sz="1600" b="1"/>
                        <a:t>Issue Date</a:t>
                      </a:r>
                      <a:r>
                        <a:rPr lang="en-US" sz="1600"/>
                        <a:t>: 08/18/2017</a:t>
                      </a:r>
                    </a:p>
                    <a:p>
                      <a:pPr lvl="0">
                        <a:buNone/>
                      </a:pPr>
                      <a:r>
                        <a:rPr lang="en-US" sz="1600" b="1"/>
                        <a:t>Maturity</a:t>
                      </a:r>
                      <a:r>
                        <a:rPr lang="en-US" sz="1600"/>
                        <a:t>: 08/15/2025</a:t>
                      </a:r>
                    </a:p>
                    <a:p>
                      <a:pPr lvl="0">
                        <a:buNone/>
                      </a:pPr>
                      <a:r>
                        <a:rPr lang="en-US" sz="1600" b="1"/>
                        <a:t>Issue Amount</a:t>
                      </a:r>
                      <a:r>
                        <a:rPr lang="en-US" sz="1600"/>
                        <a:t>: $1,800M</a:t>
                      </a:r>
                    </a:p>
                    <a:p>
                      <a:pPr lvl="0">
                        <a:buNone/>
                      </a:pPr>
                      <a:r>
                        <a:rPr lang="en-US" sz="1600" b="1" err="1"/>
                        <a:t>Gaurantor</a:t>
                      </a:r>
                      <a:r>
                        <a:rPr lang="en-US" sz="1600" b="1"/>
                        <a:t>: </a:t>
                      </a:r>
                      <a:r>
                        <a:rPr lang="en-US" sz="1600" b="0"/>
                        <a:t>Tesla Energy Operations Inc.</a:t>
                      </a:r>
                    </a:p>
                    <a:p>
                      <a:pPr lvl="0">
                        <a:buNone/>
                      </a:pPr>
                      <a:r>
                        <a:rPr lang="en-US" sz="1600" b="1"/>
                        <a:t>Rating</a:t>
                      </a:r>
                      <a:r>
                        <a:rPr lang="en-US" sz="1600"/>
                        <a:t>: Moody's: Caa1</a:t>
                      </a:r>
                    </a:p>
                    <a:p>
                      <a:pPr lvl="0">
                        <a:buNone/>
                      </a:pPr>
                      <a:r>
                        <a:rPr lang="en-US" sz="1600"/>
                        <a:t>              S&amp;P: B-</a:t>
                      </a:r>
                    </a:p>
                    <a:p>
                      <a:pPr lvl="0">
                        <a:buNone/>
                      </a:pPr>
                      <a:r>
                        <a:rPr lang="en-US" sz="1600" b="1"/>
                        <a:t>Rank</a:t>
                      </a:r>
                      <a:r>
                        <a:rPr lang="en-US" sz="1600"/>
                        <a:t>: Senior </a:t>
                      </a:r>
                    </a:p>
                    <a:p>
                      <a:pPr lvl="0">
                        <a:buNone/>
                      </a:pPr>
                      <a:r>
                        <a:rPr lang="en-US" sz="1600" b="1"/>
                        <a:t>Security</a:t>
                      </a:r>
                      <a:r>
                        <a:rPr lang="en-US" sz="1600"/>
                        <a:t>: Unsecured</a:t>
                      </a:r>
                    </a:p>
                    <a:p>
                      <a:pPr lvl="0">
                        <a:buNone/>
                      </a:pPr>
                      <a:r>
                        <a:rPr lang="en-US" sz="1600" b="1"/>
                        <a:t>Callable</a:t>
                      </a:r>
                      <a:r>
                        <a:rPr lang="en-US" sz="1600"/>
                        <a:t>: Yes</a:t>
                      </a:r>
                    </a:p>
                    <a:p>
                      <a:pPr lvl="0">
                        <a:buNone/>
                      </a:pPr>
                      <a:r>
                        <a:rPr lang="en-US" sz="1600"/>
                        <a:t>Make Whole @50</a:t>
                      </a:r>
                    </a:p>
                    <a:p>
                      <a:pPr lvl="0">
                        <a:buNone/>
                      </a:pPr>
                      <a:r>
                        <a:rPr lang="en-US" sz="1600"/>
                        <a:t>Until 08/15/20</a:t>
                      </a:r>
                    </a:p>
                    <a:p>
                      <a:pPr lvl="0">
                        <a:buNone/>
                      </a:pPr>
                      <a:endParaRPr lang="en-US" sz="1600"/>
                    </a:p>
                    <a:p>
                      <a:pPr lvl="0">
                        <a:buNone/>
                      </a:pPr>
                      <a:r>
                        <a:rPr lang="en-US" sz="1600"/>
                        <a:t>8/15/20 @ 103.975</a:t>
                      </a:r>
                    </a:p>
                    <a:p>
                      <a:pPr lvl="0">
                        <a:buNone/>
                      </a:pPr>
                      <a:r>
                        <a:rPr lang="en-US" sz="1600"/>
                        <a:t>8/15/21 @ 102.65</a:t>
                      </a:r>
                    </a:p>
                    <a:p>
                      <a:pPr lvl="0">
                        <a:buNone/>
                      </a:pPr>
                      <a:r>
                        <a:rPr lang="en-US" sz="1600"/>
                        <a:t>8/15/23 @ 100</a:t>
                      </a:r>
                    </a:p>
                  </a:txBody>
                  <a:tcPr>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03867467"/>
                  </a:ext>
                </a:extLst>
              </a:tr>
            </a:tbl>
          </a:graphicData>
        </a:graphic>
      </p:graphicFrame>
      <p:sp>
        <p:nvSpPr>
          <p:cNvPr id="11" name="Rectangle 10">
            <a:extLst>
              <a:ext uri="{FF2B5EF4-FFF2-40B4-BE49-F238E27FC236}">
                <a16:creationId xmlns:a16="http://schemas.microsoft.com/office/drawing/2014/main" id="{063784AE-5599-4A63-B586-22859E6EA226}"/>
              </a:ext>
            </a:extLst>
          </p:cNvPr>
          <p:cNvSpPr/>
          <p:nvPr/>
        </p:nvSpPr>
        <p:spPr>
          <a:xfrm>
            <a:off x="3208128" y="1375769"/>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cs typeface="Calibri"/>
              </a:rPr>
              <a:t>Outstanding Issues (Last Price)</a:t>
            </a:r>
          </a:p>
        </p:txBody>
      </p:sp>
      <p:sp>
        <p:nvSpPr>
          <p:cNvPr id="12" name="Rectangle 11">
            <a:extLst>
              <a:ext uri="{FF2B5EF4-FFF2-40B4-BE49-F238E27FC236}">
                <a16:creationId xmlns:a16="http://schemas.microsoft.com/office/drawing/2014/main" id="{063784AE-5599-4A63-B586-22859E6EA226}"/>
              </a:ext>
            </a:extLst>
          </p:cNvPr>
          <p:cNvSpPr/>
          <p:nvPr/>
        </p:nvSpPr>
        <p:spPr>
          <a:xfrm>
            <a:off x="361410" y="1375769"/>
            <a:ext cx="2386639"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t>TSLA 5.3% 8/15/2025</a:t>
            </a:r>
          </a:p>
        </p:txBody>
      </p:sp>
      <p:pic>
        <p:nvPicPr>
          <p:cNvPr id="7" name="Picture 7" descr="A close up of a map&#10;&#10;Description generated with high confidence">
            <a:extLst>
              <a:ext uri="{FF2B5EF4-FFF2-40B4-BE49-F238E27FC236}">
                <a16:creationId xmlns:a16="http://schemas.microsoft.com/office/drawing/2014/main" id="{CE7D9B17-DB63-474D-A2F3-BCB6878A3B34}"/>
              </a:ext>
            </a:extLst>
          </p:cNvPr>
          <p:cNvPicPr>
            <a:picLocks noChangeAspect="1"/>
          </p:cNvPicPr>
          <p:nvPr/>
        </p:nvPicPr>
        <p:blipFill>
          <a:blip r:embed="rId3"/>
          <a:stretch>
            <a:fillRect/>
          </a:stretch>
        </p:blipFill>
        <p:spPr>
          <a:xfrm>
            <a:off x="3210838" y="1829501"/>
            <a:ext cx="8797445" cy="4441162"/>
          </a:xfrm>
          <a:prstGeom prst="rect">
            <a:avLst/>
          </a:prstGeom>
        </p:spPr>
      </p:pic>
    </p:spTree>
    <p:extLst>
      <p:ext uri="{BB962C8B-B14F-4D97-AF65-F5344CB8AC3E}">
        <p14:creationId xmlns:p14="http://schemas.microsoft.com/office/powerpoint/2010/main" val="7552525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cs typeface="Calibri"/>
              </a:rPr>
              <a:t>Investment Thesis</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33637"/>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4B111D5-F7E5-4610-A644-3E199C28A063}"/>
              </a:ext>
            </a:extLst>
          </p:cNvPr>
          <p:cNvSpPr/>
          <p:nvPr/>
        </p:nvSpPr>
        <p:spPr>
          <a:xfrm>
            <a:off x="3209027" y="211346"/>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a:rPr>
              <a:t>Credit Analysis</a:t>
            </a:r>
          </a:p>
        </p:txBody>
      </p:sp>
      <p:sp>
        <p:nvSpPr>
          <p:cNvPr id="2" name="Slide Number Placeholder 1"/>
          <p:cNvSpPr>
            <a:spLocks noGrp="1"/>
          </p:cNvSpPr>
          <p:nvPr>
            <p:ph type="sldNum" sz="quarter" idx="12"/>
          </p:nvPr>
        </p:nvSpPr>
        <p:spPr/>
        <p:txBody>
          <a:bodyPr/>
          <a:lstStyle/>
          <a:p>
            <a:fld id="{330EA680-D336-4FF7-8B7A-9848BB0A1C32}" type="slidenum">
              <a:rPr lang="en-US" smtClean="0"/>
              <a:t>16</a:t>
            </a:fld>
            <a:endParaRPr lang="en-US"/>
          </a:p>
        </p:txBody>
      </p:sp>
      <p:sp>
        <p:nvSpPr>
          <p:cNvPr id="3" name="Rectangle 2"/>
          <p:cNvSpPr/>
          <p:nvPr/>
        </p:nvSpPr>
        <p:spPr>
          <a:xfrm>
            <a:off x="3208128" y="1797137"/>
            <a:ext cx="8784563" cy="22552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2000" b="1">
                <a:solidFill>
                  <a:schemeClr val="tx1"/>
                </a:solidFill>
              </a:rPr>
              <a:t>We place a </a:t>
            </a:r>
            <a:r>
              <a:rPr lang="en-US" sz="2000" b="1" u="sng">
                <a:solidFill>
                  <a:schemeClr val="tx1"/>
                </a:solidFill>
              </a:rPr>
              <a:t>BUY</a:t>
            </a:r>
            <a:r>
              <a:rPr lang="en-US" sz="2000" b="1">
                <a:solidFill>
                  <a:schemeClr val="tx1"/>
                </a:solidFill>
              </a:rPr>
              <a:t> recommendation on Tesla’s 5.3% 2025 Note based on the following key drivers:</a:t>
            </a:r>
          </a:p>
          <a:p>
            <a:endParaRPr lang="en-US" sz="1700" b="1">
              <a:solidFill>
                <a:schemeClr val="tx1"/>
              </a:solidFill>
            </a:endParaRPr>
          </a:p>
          <a:p>
            <a:pPr marL="342900" indent="-342900">
              <a:buAutoNum type="arabicParenBoth"/>
              <a:defRPr/>
            </a:pPr>
            <a:r>
              <a:rPr lang="en-US" sz="1700">
                <a:solidFill>
                  <a:schemeClr val="tx1"/>
                </a:solidFill>
              </a:rPr>
              <a:t>Sufficient cash reserves to withstand Coronavirus disruption</a:t>
            </a:r>
          </a:p>
          <a:p>
            <a:pPr marL="342900" indent="-342900">
              <a:buAutoNum type="arabicParenBoth"/>
              <a:defRPr/>
            </a:pPr>
            <a:endParaRPr lang="en-US" sz="1700">
              <a:solidFill>
                <a:schemeClr val="tx1"/>
              </a:solidFill>
            </a:endParaRPr>
          </a:p>
          <a:p>
            <a:pPr marL="342900" indent="-342900">
              <a:buAutoNum type="arabicParenBoth"/>
              <a:defRPr/>
            </a:pPr>
            <a:r>
              <a:rPr lang="en-US" sz="1700">
                <a:solidFill>
                  <a:schemeClr val="tx1"/>
                </a:solidFill>
              </a:rPr>
              <a:t>Technology lead in electrification provides flexibility to scale back capital expenditure</a:t>
            </a:r>
          </a:p>
          <a:p>
            <a:pPr marL="342900" indent="-342900">
              <a:buAutoNum type="arabicParenBoth"/>
              <a:defRPr/>
            </a:pPr>
            <a:endParaRPr lang="en-US" sz="1700">
              <a:solidFill>
                <a:schemeClr val="tx1"/>
              </a:solidFill>
            </a:endParaRPr>
          </a:p>
          <a:p>
            <a:pPr marL="342900" indent="-342900">
              <a:buAutoNum type="arabicParenBoth"/>
              <a:defRPr/>
            </a:pPr>
            <a:r>
              <a:rPr lang="en-US" sz="1700">
                <a:solidFill>
                  <a:schemeClr val="tx1"/>
                </a:solidFill>
              </a:rPr>
              <a:t>Debt maturing prior to 2025 will likely be refinanced or converted into equity</a:t>
            </a:r>
          </a:p>
          <a:p>
            <a:endParaRPr lang="en-US" b="1">
              <a:solidFill>
                <a:schemeClr val="tx1"/>
              </a:solidFill>
            </a:endParaRPr>
          </a:p>
          <a:p>
            <a:endParaRPr lang="en-US" b="1">
              <a:solidFill>
                <a:schemeClr val="tx1"/>
              </a:solidFill>
            </a:endParaRPr>
          </a:p>
        </p:txBody>
      </p:sp>
    </p:spTree>
    <p:extLst>
      <p:ext uri="{BB962C8B-B14F-4D97-AF65-F5344CB8AC3E}">
        <p14:creationId xmlns:p14="http://schemas.microsoft.com/office/powerpoint/2010/main" val="1783761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cs typeface="Calibri"/>
              </a:rPr>
              <a:t>Key Driver I: Liquidity </a:t>
            </a:r>
            <a:endParaRPr lang="en-US">
              <a:solidFill>
                <a:srgbClr val="CC0000"/>
              </a:solidFill>
            </a:endParaRPr>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9027" y="113476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4B111D5-F7E5-4610-A644-3E199C28A063}"/>
              </a:ext>
            </a:extLst>
          </p:cNvPr>
          <p:cNvSpPr/>
          <p:nvPr/>
        </p:nvSpPr>
        <p:spPr>
          <a:xfrm>
            <a:off x="3209027" y="211346"/>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a:rPr>
              <a:t>Credit Analysis</a:t>
            </a:r>
          </a:p>
        </p:txBody>
      </p:sp>
      <p:sp>
        <p:nvSpPr>
          <p:cNvPr id="2" name="Slide Number Placeholder 1"/>
          <p:cNvSpPr>
            <a:spLocks noGrp="1"/>
          </p:cNvSpPr>
          <p:nvPr>
            <p:ph type="sldNum" sz="quarter" idx="12"/>
          </p:nvPr>
        </p:nvSpPr>
        <p:spPr>
          <a:xfrm>
            <a:off x="11820012" y="6497376"/>
            <a:ext cx="371988" cy="360624"/>
          </a:xfrm>
        </p:spPr>
        <p:txBody>
          <a:bodyPr/>
          <a:lstStyle/>
          <a:p>
            <a:fld id="{330EA680-D336-4FF7-8B7A-9848BB0A1C32}" type="slidenum">
              <a:rPr lang="en-US" smtClean="0"/>
              <a:t>17</a:t>
            </a:fld>
            <a:endParaRPr lang="en-US"/>
          </a:p>
        </p:txBody>
      </p:sp>
      <p:sp>
        <p:nvSpPr>
          <p:cNvPr id="5" name="TextBox 4">
            <a:extLst>
              <a:ext uri="{FF2B5EF4-FFF2-40B4-BE49-F238E27FC236}">
                <a16:creationId xmlns:a16="http://schemas.microsoft.com/office/drawing/2014/main" id="{4125CD68-299D-4FFB-AE55-8780E82F1AC5}"/>
              </a:ext>
            </a:extLst>
          </p:cNvPr>
          <p:cNvSpPr txBox="1"/>
          <p:nvPr/>
        </p:nvSpPr>
        <p:spPr>
          <a:xfrm>
            <a:off x="185530" y="1256747"/>
            <a:ext cx="2853633"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Tesla is in a favorable cash position to forgo revenue without risking default.</a:t>
            </a:r>
          </a:p>
          <a:p>
            <a:endParaRPr lang="en-US">
              <a:cs typeface="Calibri"/>
            </a:endParaRPr>
          </a:p>
          <a:p>
            <a:r>
              <a:rPr lang="en-US">
                <a:cs typeface="Calibri"/>
              </a:rPr>
              <a:t>We believe Coronavirus poses a low risk for Tesla bondholders, with available capital of 6.1B and operating expenses of 4.1B.</a:t>
            </a:r>
          </a:p>
          <a:p>
            <a:endParaRPr lang="en-US">
              <a:cs typeface="Calibri"/>
            </a:endParaRPr>
          </a:p>
          <a:p>
            <a:r>
              <a:rPr lang="en-US">
                <a:cs typeface="Calibri"/>
              </a:rPr>
              <a:t>Tesla is better poised to forgo revenue than many competitors.</a:t>
            </a:r>
          </a:p>
        </p:txBody>
      </p:sp>
      <p:graphicFrame>
        <p:nvGraphicFramePr>
          <p:cNvPr id="10" name="Chart 3">
            <a:extLst>
              <a:ext uri="{FF2B5EF4-FFF2-40B4-BE49-F238E27FC236}">
                <a16:creationId xmlns:a16="http://schemas.microsoft.com/office/drawing/2014/main" id="{089E2F9A-6594-DA42-AEE7-11FC01932410}"/>
              </a:ext>
            </a:extLst>
          </p:cNvPr>
          <p:cNvGraphicFramePr>
            <a:graphicFrameLocks/>
          </p:cNvGraphicFramePr>
          <p:nvPr>
            <p:extLst>
              <p:ext uri="{D42A27DB-BD31-4B8C-83A1-F6EECF244321}">
                <p14:modId xmlns:p14="http://schemas.microsoft.com/office/powerpoint/2010/main" val="1962928049"/>
              </p:ext>
            </p:extLst>
          </p:nvPr>
        </p:nvGraphicFramePr>
        <p:xfrm>
          <a:off x="3205906" y="1563992"/>
          <a:ext cx="4319509" cy="514828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1" name="Chart 10">
            <a:extLst>
              <a:ext uri="{FF2B5EF4-FFF2-40B4-BE49-F238E27FC236}">
                <a16:creationId xmlns:a16="http://schemas.microsoft.com/office/drawing/2014/main" id="{FD6296D3-F528-8E48-B4E7-699E93200D34}"/>
              </a:ext>
            </a:extLst>
          </p:cNvPr>
          <p:cNvGraphicFramePr>
            <a:graphicFrameLocks/>
          </p:cNvGraphicFramePr>
          <p:nvPr>
            <p:extLst>
              <p:ext uri="{D42A27DB-BD31-4B8C-83A1-F6EECF244321}">
                <p14:modId xmlns:p14="http://schemas.microsoft.com/office/powerpoint/2010/main" val="1102003858"/>
              </p:ext>
            </p:extLst>
          </p:nvPr>
        </p:nvGraphicFramePr>
        <p:xfrm>
          <a:off x="7692158" y="4226963"/>
          <a:ext cx="4297680" cy="2485319"/>
        </p:xfrm>
        <a:graphic>
          <a:graphicData uri="http://schemas.openxmlformats.org/drawingml/2006/chart">
            <c:chart xmlns:c="http://schemas.openxmlformats.org/drawingml/2006/chart" xmlns:r="http://schemas.openxmlformats.org/officeDocument/2006/relationships" r:id="rId4"/>
          </a:graphicData>
        </a:graphic>
      </p:graphicFrame>
      <p:sp>
        <p:nvSpPr>
          <p:cNvPr id="12" name="Rectangle 11">
            <a:extLst>
              <a:ext uri="{FF2B5EF4-FFF2-40B4-BE49-F238E27FC236}">
                <a16:creationId xmlns:a16="http://schemas.microsoft.com/office/drawing/2014/main" id="{5C0C222B-947B-554B-AEDF-06FB63180CD8}"/>
              </a:ext>
            </a:extLst>
          </p:cNvPr>
          <p:cNvSpPr/>
          <p:nvPr/>
        </p:nvSpPr>
        <p:spPr>
          <a:xfrm>
            <a:off x="3208129" y="1300811"/>
            <a:ext cx="4297680"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t>Liquid Capital($ in Billions)</a:t>
            </a:r>
          </a:p>
        </p:txBody>
      </p:sp>
      <p:sp>
        <p:nvSpPr>
          <p:cNvPr id="14" name="Rectangle 13">
            <a:extLst>
              <a:ext uri="{FF2B5EF4-FFF2-40B4-BE49-F238E27FC236}">
                <a16:creationId xmlns:a16="http://schemas.microsoft.com/office/drawing/2014/main" id="{5AF40B5B-35A0-1D44-8E5A-37CC0F498FF7}"/>
              </a:ext>
            </a:extLst>
          </p:cNvPr>
          <p:cNvSpPr/>
          <p:nvPr/>
        </p:nvSpPr>
        <p:spPr>
          <a:xfrm>
            <a:off x="7672552" y="1308448"/>
            <a:ext cx="4297680"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t>Key Stats</a:t>
            </a:r>
          </a:p>
        </p:txBody>
      </p:sp>
      <p:sp>
        <p:nvSpPr>
          <p:cNvPr id="15" name="Rectangle 14">
            <a:extLst>
              <a:ext uri="{FF2B5EF4-FFF2-40B4-BE49-F238E27FC236}">
                <a16:creationId xmlns:a16="http://schemas.microsoft.com/office/drawing/2014/main" id="{4F7F394C-F9E8-BB4D-9162-36BB6DA7B5A3}"/>
              </a:ext>
            </a:extLst>
          </p:cNvPr>
          <p:cNvSpPr/>
          <p:nvPr/>
        </p:nvSpPr>
        <p:spPr>
          <a:xfrm>
            <a:off x="7672552" y="3968171"/>
            <a:ext cx="4297680"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t>Available Cash / Operating Expenses</a:t>
            </a:r>
          </a:p>
        </p:txBody>
      </p:sp>
      <p:sp>
        <p:nvSpPr>
          <p:cNvPr id="3" name="TextBox 2">
            <a:extLst>
              <a:ext uri="{FF2B5EF4-FFF2-40B4-BE49-F238E27FC236}">
                <a16:creationId xmlns:a16="http://schemas.microsoft.com/office/drawing/2014/main" id="{462EFA4C-8E17-6943-B8BF-76839CC4E496}"/>
              </a:ext>
            </a:extLst>
          </p:cNvPr>
          <p:cNvSpPr txBox="1"/>
          <p:nvPr/>
        </p:nvSpPr>
        <p:spPr>
          <a:xfrm>
            <a:off x="7672552" y="1637604"/>
            <a:ext cx="4297680" cy="1815882"/>
          </a:xfrm>
          <a:prstGeom prst="rect">
            <a:avLst/>
          </a:prstGeom>
          <a:noFill/>
        </p:spPr>
        <p:txBody>
          <a:bodyPr wrap="square" rtlCol="0" anchor="t">
            <a:spAutoFit/>
          </a:bodyPr>
          <a:lstStyle/>
          <a:p>
            <a:pPr marL="285750" indent="-285750">
              <a:buFont typeface="Arial" panose="020B0604020202020204" pitchFamily="34" charset="0"/>
              <a:buChar char="•"/>
            </a:pPr>
            <a:r>
              <a:rPr lang="en-US" sz="1600" dirty="0"/>
              <a:t>Recent 8k quotes </a:t>
            </a:r>
            <a:r>
              <a:rPr lang="en-US" sz="1600"/>
              <a:t>3B</a:t>
            </a:r>
            <a:r>
              <a:rPr lang="en-US" sz="1600" dirty="0"/>
              <a:t> in Credit Lines, 2.3B available from recent offering, and 6.3B in cash.</a:t>
            </a:r>
          </a:p>
          <a:p>
            <a:pPr marL="285750" indent="-285750">
              <a:buFont typeface="Arial" panose="020B0604020202020204" pitchFamily="34" charset="0"/>
              <a:buChar char="•"/>
            </a:pPr>
            <a:r>
              <a:rPr lang="en-US" sz="1600" dirty="0"/>
              <a:t>Excluding non-liquid funds &amp; minimum cash balance, this leaves Tesla with 6.1B in liquid capital and 4.1B minimum operating expenses.</a:t>
            </a:r>
            <a:endParaRPr lang="en-US" sz="1600">
              <a:cs typeface="Calibri"/>
            </a:endParaRPr>
          </a:p>
        </p:txBody>
      </p:sp>
    </p:spTree>
    <p:extLst>
      <p:ext uri="{BB962C8B-B14F-4D97-AF65-F5344CB8AC3E}">
        <p14:creationId xmlns:p14="http://schemas.microsoft.com/office/powerpoint/2010/main" val="33338133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cs typeface="Calibri"/>
              </a:rPr>
              <a:t>Key Driver II: Capital Expenditures</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4B111D5-F7E5-4610-A644-3E199C28A063}"/>
              </a:ext>
            </a:extLst>
          </p:cNvPr>
          <p:cNvSpPr/>
          <p:nvPr/>
        </p:nvSpPr>
        <p:spPr>
          <a:xfrm>
            <a:off x="3209027" y="211346"/>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a:rPr>
              <a:t>Credit Analysis</a:t>
            </a:r>
          </a:p>
        </p:txBody>
      </p:sp>
      <p:sp>
        <p:nvSpPr>
          <p:cNvPr id="8" name="Rectangle 7">
            <a:extLst>
              <a:ext uri="{FF2B5EF4-FFF2-40B4-BE49-F238E27FC236}">
                <a16:creationId xmlns:a16="http://schemas.microsoft.com/office/drawing/2014/main" id="{CAF32EA4-6834-4F88-AC92-335DEBDB8308}"/>
              </a:ext>
            </a:extLst>
          </p:cNvPr>
          <p:cNvSpPr/>
          <p:nvPr/>
        </p:nvSpPr>
        <p:spPr>
          <a:xfrm>
            <a:off x="358588" y="1304025"/>
            <a:ext cx="2393576" cy="5262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solidFill>
                  <a:srgbClr val="000000"/>
                </a:solidFill>
                <a:cs typeface="Calibri"/>
              </a:rPr>
              <a:t>Tesla has a significant technology lead in the production of batteries.</a:t>
            </a:r>
          </a:p>
          <a:p>
            <a:endParaRPr lang="en-US">
              <a:solidFill>
                <a:srgbClr val="000000"/>
              </a:solidFill>
              <a:cs typeface="Calibri"/>
            </a:endParaRPr>
          </a:p>
          <a:p>
            <a:r>
              <a:rPr lang="en-US">
                <a:solidFill>
                  <a:srgbClr val="000000"/>
                </a:solidFill>
                <a:cs typeface="Calibri"/>
              </a:rPr>
              <a:t>This lead provides Tesla with more flexibility to </a:t>
            </a:r>
            <a:r>
              <a:rPr lang="en-US" b="1">
                <a:solidFill>
                  <a:srgbClr val="000000"/>
                </a:solidFill>
                <a:cs typeface="Calibri"/>
              </a:rPr>
              <a:t>scale back capital expenditures </a:t>
            </a:r>
            <a:r>
              <a:rPr lang="en-US">
                <a:solidFill>
                  <a:srgbClr val="000000"/>
                </a:solidFill>
                <a:cs typeface="Calibri"/>
              </a:rPr>
              <a:t>amidst Coronavirus disruption.</a:t>
            </a:r>
          </a:p>
          <a:p>
            <a:endParaRPr lang="en-US">
              <a:solidFill>
                <a:srgbClr val="000000"/>
              </a:solidFill>
              <a:cs typeface="Calibri"/>
            </a:endParaRPr>
          </a:p>
          <a:p>
            <a:endParaRPr lang="en-US">
              <a:solidFill>
                <a:srgbClr val="000000"/>
              </a:solidFill>
              <a:cs typeface="Calibri"/>
            </a:endParaRPr>
          </a:p>
          <a:p>
            <a:endParaRPr lang="en-US"/>
          </a:p>
        </p:txBody>
      </p:sp>
      <p:sp>
        <p:nvSpPr>
          <p:cNvPr id="10" name="Rectangle 9">
            <a:extLst>
              <a:ext uri="{FF2B5EF4-FFF2-40B4-BE49-F238E27FC236}">
                <a16:creationId xmlns:a16="http://schemas.microsoft.com/office/drawing/2014/main" id="{14B111D5-F7E5-4610-A644-3E199C28A063}"/>
              </a:ext>
            </a:extLst>
          </p:cNvPr>
          <p:cNvSpPr/>
          <p:nvPr/>
        </p:nvSpPr>
        <p:spPr>
          <a:xfrm>
            <a:off x="3208129" y="1300811"/>
            <a:ext cx="4297680"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Battery Pack Cost per kWh</a:t>
            </a:r>
          </a:p>
        </p:txBody>
      </p:sp>
      <p:graphicFrame>
        <p:nvGraphicFramePr>
          <p:cNvPr id="11" name="Chart 10"/>
          <p:cNvGraphicFramePr>
            <a:graphicFrameLocks/>
          </p:cNvGraphicFramePr>
          <p:nvPr>
            <p:extLst>
              <p:ext uri="{D42A27DB-BD31-4B8C-83A1-F6EECF244321}">
                <p14:modId xmlns:p14="http://schemas.microsoft.com/office/powerpoint/2010/main" val="353232475"/>
              </p:ext>
            </p:extLst>
          </p:nvPr>
        </p:nvGraphicFramePr>
        <p:xfrm>
          <a:off x="3208128" y="1650390"/>
          <a:ext cx="4297682" cy="2191704"/>
        </p:xfrm>
        <a:graphic>
          <a:graphicData uri="http://schemas.openxmlformats.org/drawingml/2006/chart">
            <c:chart xmlns:c="http://schemas.openxmlformats.org/drawingml/2006/chart" xmlns:r="http://schemas.openxmlformats.org/officeDocument/2006/relationships" r:id="rId3"/>
          </a:graphicData>
        </a:graphic>
      </p:graphicFrame>
      <p:sp>
        <p:nvSpPr>
          <p:cNvPr id="12" name="Rectangle 11">
            <a:extLst>
              <a:ext uri="{FF2B5EF4-FFF2-40B4-BE49-F238E27FC236}">
                <a16:creationId xmlns:a16="http://schemas.microsoft.com/office/drawing/2014/main" id="{14B111D5-F7E5-4610-A644-3E199C28A063}"/>
              </a:ext>
            </a:extLst>
          </p:cNvPr>
          <p:cNvSpPr/>
          <p:nvPr/>
        </p:nvSpPr>
        <p:spPr>
          <a:xfrm>
            <a:off x="7695012" y="1300812"/>
            <a:ext cx="4297680" cy="264890"/>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Battery Plant Capacity (Gigawatt Hours)</a:t>
            </a:r>
          </a:p>
        </p:txBody>
      </p:sp>
      <p:graphicFrame>
        <p:nvGraphicFramePr>
          <p:cNvPr id="14" name="Chart 13"/>
          <p:cNvGraphicFramePr>
            <a:graphicFrameLocks/>
          </p:cNvGraphicFramePr>
          <p:nvPr>
            <p:extLst>
              <p:ext uri="{D42A27DB-BD31-4B8C-83A1-F6EECF244321}">
                <p14:modId xmlns:p14="http://schemas.microsoft.com/office/powerpoint/2010/main" val="617229634"/>
              </p:ext>
            </p:extLst>
          </p:nvPr>
        </p:nvGraphicFramePr>
        <p:xfrm>
          <a:off x="7695012" y="1559603"/>
          <a:ext cx="4297680" cy="2282491"/>
        </p:xfrm>
        <a:graphic>
          <a:graphicData uri="http://schemas.openxmlformats.org/drawingml/2006/chart">
            <c:chart xmlns:c="http://schemas.openxmlformats.org/drawingml/2006/chart" xmlns:r="http://schemas.openxmlformats.org/officeDocument/2006/relationships" r:id="rId4"/>
          </a:graphicData>
        </a:graphic>
      </p:graphicFrame>
      <p:sp>
        <p:nvSpPr>
          <p:cNvPr id="16" name="Rectangle 15">
            <a:extLst>
              <a:ext uri="{FF2B5EF4-FFF2-40B4-BE49-F238E27FC236}">
                <a16:creationId xmlns:a16="http://schemas.microsoft.com/office/drawing/2014/main" id="{CAF32EA4-6834-4F88-AC92-335DEBDB8308}"/>
              </a:ext>
            </a:extLst>
          </p:cNvPr>
          <p:cNvSpPr/>
          <p:nvPr/>
        </p:nvSpPr>
        <p:spPr>
          <a:xfrm>
            <a:off x="3208128" y="4476106"/>
            <a:ext cx="4297681" cy="219170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marR="0" lvl="0" indent="-285750" defTabSz="914400" eaLnBrk="1" fontAlgn="auto" latinLnBrk="0" hangingPunct="1">
              <a:lnSpc>
                <a:spcPct val="100000"/>
              </a:lnSpc>
              <a:spcBef>
                <a:spcPts val="0"/>
              </a:spcBef>
              <a:spcAft>
                <a:spcPts val="0"/>
              </a:spcAft>
              <a:buClrTx/>
              <a:buSzTx/>
              <a:buFont typeface="Arial" charset="0"/>
              <a:buChar char="•"/>
              <a:tabLst/>
              <a:defRPr/>
            </a:pPr>
            <a:r>
              <a:rPr lang="en-US" sz="1600">
                <a:solidFill>
                  <a:schemeClr val="tx1"/>
                </a:solidFill>
              </a:rPr>
              <a:t>GM CEO recently claimed investing in batteries is an essential step to decrease battery costs and improve profitability of EV’s.</a:t>
            </a:r>
          </a:p>
          <a:p>
            <a:pPr marL="285750" marR="0" lvl="0" indent="-285750" defTabSz="914400" eaLnBrk="1" fontAlgn="auto" latinLnBrk="0" hangingPunct="1">
              <a:lnSpc>
                <a:spcPct val="100000"/>
              </a:lnSpc>
              <a:spcBef>
                <a:spcPts val="0"/>
              </a:spcBef>
              <a:spcAft>
                <a:spcPts val="0"/>
              </a:spcAft>
              <a:buClrTx/>
              <a:buSzTx/>
              <a:buFont typeface="Arial" charset="0"/>
              <a:buChar char="•"/>
              <a:tabLst/>
              <a:defRPr/>
            </a:pPr>
            <a:r>
              <a:rPr lang="en-US" sz="1600">
                <a:solidFill>
                  <a:schemeClr val="tx1"/>
                </a:solidFill>
              </a:rPr>
              <a:t>GM and LG </a:t>
            </a:r>
            <a:r>
              <a:rPr lang="en-US" sz="1600" err="1">
                <a:solidFill>
                  <a:schemeClr val="tx1"/>
                </a:solidFill>
              </a:rPr>
              <a:t>Chem</a:t>
            </a:r>
            <a:r>
              <a:rPr lang="en-US" sz="1600">
                <a:solidFill>
                  <a:schemeClr val="tx1"/>
                </a:solidFill>
              </a:rPr>
              <a:t> are spending $2.3 billion to build a new battery plant.</a:t>
            </a:r>
          </a:p>
          <a:p>
            <a:pPr marL="285750" marR="0" lvl="0" indent="-285750" defTabSz="914400" eaLnBrk="1" fontAlgn="auto" latinLnBrk="0" hangingPunct="1">
              <a:lnSpc>
                <a:spcPct val="100000"/>
              </a:lnSpc>
              <a:spcBef>
                <a:spcPts val="0"/>
              </a:spcBef>
              <a:spcAft>
                <a:spcPts val="0"/>
              </a:spcAft>
              <a:buClrTx/>
              <a:buSzTx/>
              <a:buFont typeface="Arial" charset="0"/>
              <a:buChar char="•"/>
              <a:tabLst/>
              <a:defRPr/>
            </a:pPr>
            <a:r>
              <a:rPr lang="en-US" sz="1600">
                <a:solidFill>
                  <a:schemeClr val="tx1"/>
                </a:solidFill>
              </a:rPr>
              <a:t>Toyota and Panasonic announced joint venture to develop prismatic battery packs.</a:t>
            </a:r>
          </a:p>
        </p:txBody>
      </p:sp>
      <p:sp>
        <p:nvSpPr>
          <p:cNvPr id="18" name="Rectangle 17">
            <a:extLst>
              <a:ext uri="{FF2B5EF4-FFF2-40B4-BE49-F238E27FC236}">
                <a16:creationId xmlns:a16="http://schemas.microsoft.com/office/drawing/2014/main" id="{14B111D5-F7E5-4610-A644-3E199C28A063}"/>
              </a:ext>
            </a:extLst>
          </p:cNvPr>
          <p:cNvSpPr/>
          <p:nvPr/>
        </p:nvSpPr>
        <p:spPr>
          <a:xfrm>
            <a:off x="3208128" y="4126526"/>
            <a:ext cx="4297681" cy="257640"/>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Competitors Play Catch-Up</a:t>
            </a:r>
          </a:p>
        </p:txBody>
      </p:sp>
      <p:sp>
        <p:nvSpPr>
          <p:cNvPr id="3" name="TextBox 2"/>
          <p:cNvSpPr txBox="1"/>
          <p:nvPr/>
        </p:nvSpPr>
        <p:spPr>
          <a:xfrm>
            <a:off x="7695012" y="4476106"/>
            <a:ext cx="4297681" cy="1815882"/>
          </a:xfrm>
          <a:prstGeom prst="rect">
            <a:avLst/>
          </a:prstGeom>
          <a:noFill/>
        </p:spPr>
        <p:txBody>
          <a:bodyPr wrap="square" rtlCol="0">
            <a:spAutoFit/>
          </a:bodyPr>
          <a:lstStyle/>
          <a:p>
            <a:r>
              <a:rPr lang="en-US" sz="1600" i="1"/>
              <a:t>“We believe this situation overall favors Tesla in the medium term as there would be less competition from higher quality electric vehicles and the disruption could inadvertently help sustain Tesla’s premium multiple”</a:t>
            </a:r>
          </a:p>
          <a:p>
            <a:endParaRPr lang="en-US" sz="1600" i="1"/>
          </a:p>
          <a:p>
            <a:r>
              <a:rPr lang="en-US" sz="1600" i="1"/>
              <a:t>-</a:t>
            </a:r>
            <a:r>
              <a:rPr lang="en-US" sz="1600" err="1"/>
              <a:t>Armintas</a:t>
            </a:r>
            <a:r>
              <a:rPr lang="en-US" sz="1600"/>
              <a:t> </a:t>
            </a:r>
            <a:r>
              <a:rPr lang="en-US" sz="1600" err="1"/>
              <a:t>Sinkevicius</a:t>
            </a:r>
            <a:r>
              <a:rPr lang="en-US" sz="1600"/>
              <a:t>, Morgan Stanley Analyst</a:t>
            </a:r>
          </a:p>
        </p:txBody>
      </p:sp>
      <p:sp>
        <p:nvSpPr>
          <p:cNvPr id="20" name="Rectangle 19">
            <a:extLst>
              <a:ext uri="{FF2B5EF4-FFF2-40B4-BE49-F238E27FC236}">
                <a16:creationId xmlns:a16="http://schemas.microsoft.com/office/drawing/2014/main" id="{14B111D5-F7E5-4610-A644-3E199C28A063}"/>
              </a:ext>
            </a:extLst>
          </p:cNvPr>
          <p:cNvSpPr/>
          <p:nvPr/>
        </p:nvSpPr>
        <p:spPr>
          <a:xfrm>
            <a:off x="7695012" y="4125374"/>
            <a:ext cx="4297680"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Sustained Competitive Advantage</a:t>
            </a:r>
          </a:p>
        </p:txBody>
      </p:sp>
      <p:sp>
        <p:nvSpPr>
          <p:cNvPr id="4" name="Slide Number Placeholder 3"/>
          <p:cNvSpPr>
            <a:spLocks noGrp="1"/>
          </p:cNvSpPr>
          <p:nvPr>
            <p:ph type="sldNum" sz="quarter" idx="12"/>
          </p:nvPr>
        </p:nvSpPr>
        <p:spPr/>
        <p:txBody>
          <a:bodyPr/>
          <a:lstStyle/>
          <a:p>
            <a:fld id="{330EA680-D336-4FF7-8B7A-9848BB0A1C32}" type="slidenum">
              <a:rPr lang="en-US" smtClean="0"/>
              <a:t>18</a:t>
            </a:fld>
            <a:endParaRPr lang="en-US"/>
          </a:p>
        </p:txBody>
      </p:sp>
    </p:spTree>
    <p:extLst>
      <p:ext uri="{BB962C8B-B14F-4D97-AF65-F5344CB8AC3E}">
        <p14:creationId xmlns:p14="http://schemas.microsoft.com/office/powerpoint/2010/main" val="4774343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08129" y="562223"/>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defRPr/>
            </a:pPr>
            <a:r>
              <a:rPr kumimoji="0" lang="en-US" sz="3000" b="1" i="0" u="none" strike="noStrike" kern="1200" cap="none" spc="0" normalizeH="0" baseline="0" noProof="0">
                <a:ln>
                  <a:noFill/>
                </a:ln>
                <a:effectLst/>
                <a:uLnTx/>
                <a:uFillTx/>
                <a:latin typeface="Calibri" panose="020F0502020204030204"/>
                <a:ea typeface="+mn-ea"/>
                <a:cs typeface="Calibri"/>
              </a:rPr>
              <a:t>Key Driver III: Maturities</a:t>
            </a:r>
            <a:r>
              <a:rPr lang="en-US" sz="3000" b="1">
                <a:latin typeface="Calibri" panose="020F0502020204030204"/>
                <a:cs typeface="Calibri"/>
              </a:rPr>
              <a:t> and Conversions</a:t>
            </a:r>
            <a:endParaRPr kumimoji="0" lang="en-US" sz="1800" b="0" i="0" u="none" strike="noStrike" kern="1200" cap="none" spc="0" normalizeH="0" baseline="0" noProof="0">
              <a:ln>
                <a:noFill/>
              </a:ln>
              <a:effectLst/>
              <a:uLnTx/>
              <a:uFillTx/>
              <a:latin typeface="Calibri" panose="020F0502020204030204"/>
              <a:ea typeface="+mn-ea"/>
              <a:cs typeface="+mn-cs"/>
            </a:endParaRPr>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3"/>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4B111D5-F7E5-4610-A644-3E199C28A063}"/>
              </a:ext>
            </a:extLst>
          </p:cNvPr>
          <p:cNvSpPr/>
          <p:nvPr/>
        </p:nvSpPr>
        <p:spPr>
          <a:xfrm>
            <a:off x="3209027" y="211346"/>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Calibri"/>
              </a:rPr>
              <a:t>Credit Analysis</a:t>
            </a:r>
          </a:p>
        </p:txBody>
      </p:sp>
      <p:sp>
        <p:nvSpPr>
          <p:cNvPr id="2" name="Slide Number Placeholder 1"/>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0EA680-D336-4FF7-8B7A-9848BB0A1C32}"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CAF32EA4-6834-4F88-AC92-335DEBDB8308}"/>
              </a:ext>
            </a:extLst>
          </p:cNvPr>
          <p:cNvSpPr/>
          <p:nvPr/>
        </p:nvSpPr>
        <p:spPr>
          <a:xfrm>
            <a:off x="298457" y="1407106"/>
            <a:ext cx="2393576" cy="5262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Calibri"/>
            </a:endParaRPr>
          </a:p>
        </p:txBody>
      </p:sp>
      <p:sp>
        <p:nvSpPr>
          <p:cNvPr id="18" name="Rectangle 17">
            <a:extLst>
              <a:ext uri="{FF2B5EF4-FFF2-40B4-BE49-F238E27FC236}">
                <a16:creationId xmlns:a16="http://schemas.microsoft.com/office/drawing/2014/main" id="{14B111D5-F7E5-4610-A644-3E199C28A063}"/>
              </a:ext>
            </a:extLst>
          </p:cNvPr>
          <p:cNvSpPr/>
          <p:nvPr/>
        </p:nvSpPr>
        <p:spPr>
          <a:xfrm>
            <a:off x="361411" y="1256220"/>
            <a:ext cx="5559552"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prstClr val="white"/>
                </a:solidFill>
                <a:effectLst/>
                <a:uLnTx/>
                <a:uFillTx/>
                <a:latin typeface="Calibri" panose="020F0502020204030204"/>
                <a:ea typeface="+mn-ea"/>
                <a:cs typeface="Calibri" panose="020F0502020204030204"/>
              </a:rPr>
              <a:t>Income</a:t>
            </a:r>
          </a:p>
        </p:txBody>
      </p:sp>
      <p:sp>
        <p:nvSpPr>
          <p:cNvPr id="20" name="Rectangle 19"/>
          <p:cNvSpPr/>
          <p:nvPr/>
        </p:nvSpPr>
        <p:spPr>
          <a:xfrm>
            <a:off x="12192" y="1518566"/>
            <a:ext cx="4059936" cy="4800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Rectangle 21"/>
          <p:cNvSpPr/>
          <p:nvPr/>
        </p:nvSpPr>
        <p:spPr>
          <a:xfrm>
            <a:off x="4072128" y="1521817"/>
            <a:ext cx="4059936" cy="4800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p:cNvSpPr/>
          <p:nvPr/>
        </p:nvSpPr>
        <p:spPr>
          <a:xfrm>
            <a:off x="8132064" y="1525068"/>
            <a:ext cx="4059936" cy="4800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14B111D5-F7E5-4610-A644-3E199C28A063}"/>
              </a:ext>
            </a:extLst>
          </p:cNvPr>
          <p:cNvSpPr/>
          <p:nvPr/>
        </p:nvSpPr>
        <p:spPr>
          <a:xfrm>
            <a:off x="6414531" y="1260712"/>
            <a:ext cx="5556032"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prstClr val="white"/>
                </a:solidFill>
                <a:effectLst/>
                <a:uLnTx/>
                <a:uFillTx/>
                <a:latin typeface="Calibri" panose="020F0502020204030204"/>
                <a:ea typeface="+mn-ea"/>
                <a:cs typeface="Calibri" panose="020F0502020204030204"/>
              </a:rPr>
              <a:t>Cash Flow</a:t>
            </a:r>
          </a:p>
        </p:txBody>
      </p:sp>
      <p:graphicFrame>
        <p:nvGraphicFramePr>
          <p:cNvPr id="28" name="Chart 27"/>
          <p:cNvGraphicFramePr>
            <a:graphicFrameLocks noChangeAspect="1"/>
          </p:cNvGraphicFramePr>
          <p:nvPr/>
        </p:nvGraphicFramePr>
        <p:xfrm>
          <a:off x="6370634" y="1671894"/>
          <a:ext cx="5643827" cy="3166806"/>
        </p:xfrm>
        <a:graphic>
          <a:graphicData uri="http://schemas.openxmlformats.org/drawingml/2006/chart">
            <c:chart xmlns:c="http://schemas.openxmlformats.org/drawingml/2006/chart" xmlns:r="http://schemas.openxmlformats.org/officeDocument/2006/relationships" r:id="rId4"/>
          </a:graphicData>
        </a:graphic>
      </p:graphicFrame>
      <p:sp>
        <p:nvSpPr>
          <p:cNvPr id="6" name="Rectangle 5"/>
          <p:cNvSpPr/>
          <p:nvPr/>
        </p:nvSpPr>
        <p:spPr>
          <a:xfrm>
            <a:off x="5597009" y="4579408"/>
            <a:ext cx="236548" cy="23890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Rectangle 29"/>
          <p:cNvSpPr/>
          <p:nvPr/>
        </p:nvSpPr>
        <p:spPr>
          <a:xfrm>
            <a:off x="3792535" y="4590016"/>
            <a:ext cx="236548" cy="23890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Rectangle 30"/>
          <p:cNvSpPr/>
          <p:nvPr/>
        </p:nvSpPr>
        <p:spPr>
          <a:xfrm>
            <a:off x="321928" y="4824630"/>
            <a:ext cx="209262" cy="18146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p:cNvPicPr>
            <a:picLocks noChangeAspect="1"/>
          </p:cNvPicPr>
          <p:nvPr/>
        </p:nvPicPr>
        <p:blipFill>
          <a:blip r:embed="rId5"/>
          <a:stretch>
            <a:fillRect/>
          </a:stretch>
        </p:blipFill>
        <p:spPr>
          <a:xfrm>
            <a:off x="6414531" y="5063281"/>
            <a:ext cx="5444200" cy="1255885"/>
          </a:xfrm>
          <a:prstGeom prst="rect">
            <a:avLst/>
          </a:prstGeom>
        </p:spPr>
      </p:pic>
      <p:pic>
        <p:nvPicPr>
          <p:cNvPr id="10" name="Picture 9"/>
          <p:cNvPicPr>
            <a:picLocks noChangeAspect="1"/>
          </p:cNvPicPr>
          <p:nvPr/>
        </p:nvPicPr>
        <p:blipFill rotWithShape="1">
          <a:blip r:embed="rId6"/>
          <a:srcRect t="60226" b="1283"/>
          <a:stretch/>
        </p:blipFill>
        <p:spPr>
          <a:xfrm>
            <a:off x="457483" y="4756096"/>
            <a:ext cx="5356740" cy="2019300"/>
          </a:xfrm>
          <a:prstGeom prst="rect">
            <a:avLst/>
          </a:prstGeom>
        </p:spPr>
      </p:pic>
      <p:sp>
        <p:nvSpPr>
          <p:cNvPr id="7" name="Rectangle 6"/>
          <p:cNvSpPr/>
          <p:nvPr/>
        </p:nvSpPr>
        <p:spPr>
          <a:xfrm>
            <a:off x="180289" y="4520512"/>
            <a:ext cx="382263" cy="43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Rectangle 32"/>
          <p:cNvSpPr/>
          <p:nvPr/>
        </p:nvSpPr>
        <p:spPr>
          <a:xfrm>
            <a:off x="5814223" y="4346249"/>
            <a:ext cx="382263" cy="431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16" name="Chart 15"/>
          <p:cNvGraphicFramePr>
            <a:graphicFrameLocks noChangeAspect="1"/>
          </p:cNvGraphicFramePr>
          <p:nvPr>
            <p:extLst>
              <p:ext uri="{D42A27DB-BD31-4B8C-83A1-F6EECF244321}">
                <p14:modId xmlns:p14="http://schemas.microsoft.com/office/powerpoint/2010/main" val="390930570"/>
              </p:ext>
            </p:extLst>
          </p:nvPr>
        </p:nvGraphicFramePr>
        <p:xfrm>
          <a:off x="361410" y="1670219"/>
          <a:ext cx="5734915" cy="3111397"/>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913996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t>Executive Summary</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2" name="Slide Number Placeholder 1"/>
          <p:cNvSpPr>
            <a:spLocks noGrp="1"/>
          </p:cNvSpPr>
          <p:nvPr>
            <p:ph type="sldNum" sz="quarter" idx="12"/>
          </p:nvPr>
        </p:nvSpPr>
        <p:spPr>
          <a:xfrm>
            <a:off x="9448800" y="6548860"/>
            <a:ext cx="2743200" cy="365125"/>
          </a:xfrm>
        </p:spPr>
        <p:txBody>
          <a:bodyPr/>
          <a:lstStyle/>
          <a:p>
            <a:fld id="{330EA680-D336-4FF7-8B7A-9848BB0A1C32}" type="slidenum">
              <a:rPr lang="en-US" smtClean="0"/>
              <a:t>2</a:t>
            </a:fld>
            <a:endParaRPr lang="en-US"/>
          </a:p>
        </p:txBody>
      </p:sp>
      <p:pic>
        <p:nvPicPr>
          <p:cNvPr id="4" name="Picture 3" descr="A close up of a map&#10;&#10;Description automatically generated">
            <a:extLst>
              <a:ext uri="{FF2B5EF4-FFF2-40B4-BE49-F238E27FC236}">
                <a16:creationId xmlns:a16="http://schemas.microsoft.com/office/drawing/2014/main" id="{C463B1A3-4DA0-A548-8A9B-4942B97085C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6817"/>
          <a:stretch/>
        </p:blipFill>
        <p:spPr>
          <a:xfrm>
            <a:off x="3518915" y="2000249"/>
            <a:ext cx="8484241" cy="3109297"/>
          </a:xfrm>
          <a:prstGeom prst="rect">
            <a:avLst/>
          </a:prstGeom>
        </p:spPr>
      </p:pic>
      <p:sp>
        <p:nvSpPr>
          <p:cNvPr id="10" name="Rectangle 9">
            <a:extLst>
              <a:ext uri="{FF2B5EF4-FFF2-40B4-BE49-F238E27FC236}">
                <a16:creationId xmlns:a16="http://schemas.microsoft.com/office/drawing/2014/main" id="{9127D304-02A4-5C47-A463-2251E5967BE7}"/>
              </a:ext>
            </a:extLst>
          </p:cNvPr>
          <p:cNvSpPr/>
          <p:nvPr/>
        </p:nvSpPr>
        <p:spPr>
          <a:xfrm>
            <a:off x="176668" y="1351704"/>
            <a:ext cx="3236976" cy="256032"/>
          </a:xfrm>
          <a:prstGeom prst="rect">
            <a:avLst/>
          </a:prstGeom>
          <a:solidFill>
            <a:srgbClr val="999999"/>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rPr>
              <a:t>Stock</a:t>
            </a:r>
          </a:p>
        </p:txBody>
      </p:sp>
      <p:sp>
        <p:nvSpPr>
          <p:cNvPr id="11" name="TextBox 10">
            <a:extLst>
              <a:ext uri="{FF2B5EF4-FFF2-40B4-BE49-F238E27FC236}">
                <a16:creationId xmlns:a16="http://schemas.microsoft.com/office/drawing/2014/main" id="{3FFDADBF-B5D9-F046-93F6-46B9F9FA9E83}"/>
              </a:ext>
            </a:extLst>
          </p:cNvPr>
          <p:cNvSpPr txBox="1"/>
          <p:nvPr/>
        </p:nvSpPr>
        <p:spPr>
          <a:xfrm>
            <a:off x="176668" y="1666244"/>
            <a:ext cx="3236976" cy="1384995"/>
          </a:xfrm>
          <a:prstGeom prst="rect">
            <a:avLst/>
          </a:prstGeom>
          <a:noFill/>
          <a:ln>
            <a:solidFill>
              <a:srgbClr val="999999"/>
            </a:solidFill>
          </a:ln>
        </p:spPr>
        <p:txBody>
          <a:bodyPr wrap="square" rtlCol="0">
            <a:spAutoFit/>
          </a:bodyPr>
          <a:lstStyle/>
          <a:p>
            <a:r>
              <a:rPr lang="en-US" sz="1400" dirty="0"/>
              <a:t>Industry: Automotive, Energy Storage &amp; Production</a:t>
            </a:r>
          </a:p>
          <a:p>
            <a:r>
              <a:rPr lang="en-US" sz="1400" dirty="0"/>
              <a:t>NASDAQ: TSLA</a:t>
            </a:r>
          </a:p>
          <a:p>
            <a:r>
              <a:rPr lang="en-US" sz="1400" dirty="0"/>
              <a:t>Market Cap: $127B</a:t>
            </a:r>
          </a:p>
          <a:p>
            <a:r>
              <a:rPr lang="en-US" sz="1400" dirty="0"/>
              <a:t>52-week high: $968.99</a:t>
            </a:r>
          </a:p>
          <a:p>
            <a:r>
              <a:rPr lang="en-US" sz="1400" dirty="0"/>
              <a:t>52-week low: $176.99</a:t>
            </a:r>
          </a:p>
        </p:txBody>
      </p:sp>
      <p:sp>
        <p:nvSpPr>
          <p:cNvPr id="12" name="Rectangle 11">
            <a:extLst>
              <a:ext uri="{FF2B5EF4-FFF2-40B4-BE49-F238E27FC236}">
                <a16:creationId xmlns:a16="http://schemas.microsoft.com/office/drawing/2014/main" id="{654FB1AB-D32A-4845-B65A-1E5ABBA0384D}"/>
              </a:ext>
            </a:extLst>
          </p:cNvPr>
          <p:cNvSpPr/>
          <p:nvPr/>
        </p:nvSpPr>
        <p:spPr>
          <a:xfrm>
            <a:off x="212625" y="3211201"/>
            <a:ext cx="3236976" cy="256032"/>
          </a:xfrm>
          <a:prstGeom prst="rect">
            <a:avLst/>
          </a:prstGeom>
          <a:solidFill>
            <a:srgbClr val="999999"/>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rPr>
              <a:t>Bond</a:t>
            </a:r>
          </a:p>
        </p:txBody>
      </p:sp>
      <p:sp>
        <p:nvSpPr>
          <p:cNvPr id="14" name="TextBox 13">
            <a:extLst>
              <a:ext uri="{FF2B5EF4-FFF2-40B4-BE49-F238E27FC236}">
                <a16:creationId xmlns:a16="http://schemas.microsoft.com/office/drawing/2014/main" id="{7711BBCE-7AB9-5B40-ACCC-415747E2ECCE}"/>
              </a:ext>
            </a:extLst>
          </p:cNvPr>
          <p:cNvSpPr txBox="1"/>
          <p:nvPr/>
        </p:nvSpPr>
        <p:spPr>
          <a:xfrm>
            <a:off x="204804" y="3509109"/>
            <a:ext cx="3236976" cy="1600438"/>
          </a:xfrm>
          <a:prstGeom prst="rect">
            <a:avLst/>
          </a:prstGeom>
          <a:noFill/>
          <a:ln>
            <a:solidFill>
              <a:srgbClr val="999999"/>
            </a:solidFill>
          </a:ln>
        </p:spPr>
        <p:txBody>
          <a:bodyPr wrap="square" rtlCol="0">
            <a:spAutoFit/>
          </a:bodyPr>
          <a:lstStyle/>
          <a:p>
            <a:r>
              <a:rPr lang="en-US" sz="1400"/>
              <a:t>Type: Senior Unsecured Callable</a:t>
            </a:r>
          </a:p>
          <a:p>
            <a:pPr lvl="0">
              <a:buNone/>
            </a:pPr>
            <a:r>
              <a:rPr lang="en-US" sz="1400"/>
              <a:t>Moody's: Caa1</a:t>
            </a:r>
          </a:p>
          <a:p>
            <a:pPr lvl="0">
              <a:buNone/>
            </a:pPr>
            <a:r>
              <a:rPr lang="en-US" sz="1400"/>
              <a:t>S&amp;P: B-</a:t>
            </a:r>
          </a:p>
          <a:p>
            <a:r>
              <a:rPr lang="en-US" sz="1400"/>
              <a:t>Coupon: 5.3%</a:t>
            </a:r>
          </a:p>
          <a:p>
            <a:r>
              <a:rPr lang="en-US" sz="1400"/>
              <a:t>Yield (</a:t>
            </a:r>
            <a:r>
              <a:rPr lang="en-US" sz="1400" err="1"/>
              <a:t>Wst</a:t>
            </a:r>
            <a:r>
              <a:rPr lang="en-US" sz="1400"/>
              <a:t>): 6.547 </a:t>
            </a:r>
          </a:p>
          <a:p>
            <a:r>
              <a:rPr lang="en-US" sz="1400"/>
              <a:t>Issue date: 8/18/2017</a:t>
            </a:r>
          </a:p>
          <a:p>
            <a:r>
              <a:rPr lang="en-US" sz="1400"/>
              <a:t>Maturity: 8/15/2025</a:t>
            </a:r>
          </a:p>
        </p:txBody>
      </p:sp>
      <p:sp>
        <p:nvSpPr>
          <p:cNvPr id="15" name="Rectangle 14">
            <a:extLst>
              <a:ext uri="{FF2B5EF4-FFF2-40B4-BE49-F238E27FC236}">
                <a16:creationId xmlns:a16="http://schemas.microsoft.com/office/drawing/2014/main" id="{AA2FC13D-03F2-3D41-B913-EC3978368023}"/>
              </a:ext>
            </a:extLst>
          </p:cNvPr>
          <p:cNvSpPr/>
          <p:nvPr/>
        </p:nvSpPr>
        <p:spPr>
          <a:xfrm>
            <a:off x="204804" y="5274001"/>
            <a:ext cx="11787888" cy="302149"/>
          </a:xfrm>
          <a:prstGeom prst="rect">
            <a:avLst/>
          </a:prstGeom>
          <a:solidFill>
            <a:srgbClr val="999999"/>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rPr>
              <a:t>Key Takeaways</a:t>
            </a:r>
          </a:p>
        </p:txBody>
      </p:sp>
      <p:sp>
        <p:nvSpPr>
          <p:cNvPr id="16" name="TextBox 15">
            <a:extLst>
              <a:ext uri="{FF2B5EF4-FFF2-40B4-BE49-F238E27FC236}">
                <a16:creationId xmlns:a16="http://schemas.microsoft.com/office/drawing/2014/main" id="{A6A61D42-F47C-8947-9CC8-DB7B44C7346A}"/>
              </a:ext>
            </a:extLst>
          </p:cNvPr>
          <p:cNvSpPr txBox="1"/>
          <p:nvPr/>
        </p:nvSpPr>
        <p:spPr>
          <a:xfrm>
            <a:off x="212625" y="5595623"/>
            <a:ext cx="11780067" cy="953237"/>
          </a:xfrm>
          <a:prstGeom prst="rect">
            <a:avLst/>
          </a:prstGeom>
          <a:noFill/>
          <a:ln>
            <a:solidFill>
              <a:srgbClr val="999999"/>
            </a:solidFill>
          </a:ln>
        </p:spPr>
        <p:txBody>
          <a:bodyPr wrap="square" rtlCol="0">
            <a:spAutoFit/>
          </a:bodyPr>
          <a:lstStyle/>
          <a:p>
            <a:pPr marL="285750" indent="-285750">
              <a:buFont typeface="Arial" panose="020B0604020202020204" pitchFamily="34" charset="0"/>
              <a:buChar char="•"/>
              <a:defRPr/>
            </a:pPr>
            <a:r>
              <a:rPr lang="en-US" sz="1400"/>
              <a:t>Tesla has sufficient cash reserves to withstand Coronavirus disruption</a:t>
            </a:r>
          </a:p>
          <a:p>
            <a:pPr marL="285750" indent="-285750">
              <a:buFont typeface="Arial" panose="020B0604020202020204" pitchFamily="34" charset="0"/>
              <a:buChar char="•"/>
              <a:defRPr/>
            </a:pPr>
            <a:r>
              <a:rPr lang="en-US" sz="1400"/>
              <a:t>Tesla has a technological lead in electrification that provides flexibility to scale back capital expenditure</a:t>
            </a:r>
          </a:p>
          <a:p>
            <a:pPr marL="285750" indent="-285750">
              <a:buFont typeface="Arial" panose="020B0604020202020204" pitchFamily="34" charset="0"/>
              <a:buChar char="•"/>
              <a:defRPr/>
            </a:pPr>
            <a:r>
              <a:rPr lang="en-US" sz="1400"/>
              <a:t>Debt maturing prior to 2025 will likely be refinanced or converted into equity</a:t>
            </a:r>
          </a:p>
          <a:p>
            <a:pPr marL="285750" indent="-285750">
              <a:buFont typeface="Arial" panose="020B0604020202020204" pitchFamily="34" charset="0"/>
              <a:buChar char="•"/>
              <a:defRPr/>
            </a:pPr>
            <a:r>
              <a:rPr lang="en-US" sz="1400"/>
              <a:t>Recommendation: </a:t>
            </a:r>
            <a:r>
              <a:rPr lang="en-US" sz="1400" b="1" u="sng"/>
              <a:t>BUY</a:t>
            </a:r>
          </a:p>
        </p:txBody>
      </p:sp>
      <p:sp>
        <p:nvSpPr>
          <p:cNvPr id="18" name="Rectangle 17">
            <a:extLst>
              <a:ext uri="{FF2B5EF4-FFF2-40B4-BE49-F238E27FC236}">
                <a16:creationId xmlns:a16="http://schemas.microsoft.com/office/drawing/2014/main" id="{D70E9AF9-91C6-41D0-9DCF-C7895227A891}"/>
              </a:ext>
            </a:extLst>
          </p:cNvPr>
          <p:cNvSpPr/>
          <p:nvPr/>
        </p:nvSpPr>
        <p:spPr>
          <a:xfrm>
            <a:off x="3590676" y="1352280"/>
            <a:ext cx="8412480"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cs typeface="Calibri" panose="020F0502020204030204"/>
              </a:rPr>
              <a:t>TSLA 5.3% 2025 Note vs. TSLA Stock </a:t>
            </a:r>
          </a:p>
        </p:txBody>
      </p:sp>
    </p:spTree>
    <p:extLst>
      <p:ext uri="{BB962C8B-B14F-4D97-AF65-F5344CB8AC3E}">
        <p14:creationId xmlns:p14="http://schemas.microsoft.com/office/powerpoint/2010/main" val="41057787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08129" y="562223"/>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defRPr/>
            </a:pPr>
            <a:r>
              <a:rPr kumimoji="0" lang="en-US" sz="3000" b="1" i="0" u="none" strike="noStrike" kern="1200" cap="none" spc="0" normalizeH="0" baseline="0" noProof="0" dirty="0">
                <a:ln>
                  <a:noFill/>
                </a:ln>
                <a:effectLst/>
                <a:uLnTx/>
                <a:uFillTx/>
                <a:latin typeface="Calibri" panose="020F0502020204030204"/>
                <a:ea typeface="+mn-ea"/>
                <a:cs typeface="Calibri"/>
              </a:rPr>
              <a:t>Key Driver III: Maturities </a:t>
            </a:r>
            <a:r>
              <a:rPr lang="en-US" sz="3000" b="1" dirty="0">
                <a:latin typeface="Calibri" panose="020F0502020204030204"/>
                <a:cs typeface="Calibri"/>
              </a:rPr>
              <a:t>and Conversions (cont.)</a:t>
            </a:r>
            <a:endParaRPr kumimoji="0" lang="en-US" sz="1800" b="0" i="0" u="none" strike="noStrike" kern="1200" cap="none" spc="0" normalizeH="0" baseline="0" noProof="0" dirty="0">
              <a:ln>
                <a:noFill/>
              </a:ln>
              <a:effectLst/>
              <a:uLnTx/>
              <a:uFillTx/>
              <a:latin typeface="Calibri" panose="020F0502020204030204"/>
              <a:ea typeface="+mn-ea"/>
              <a:cs typeface="+mn-cs"/>
            </a:endParaRPr>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4B111D5-F7E5-4610-A644-3E199C28A063}"/>
              </a:ext>
            </a:extLst>
          </p:cNvPr>
          <p:cNvSpPr/>
          <p:nvPr/>
        </p:nvSpPr>
        <p:spPr>
          <a:xfrm>
            <a:off x="3209027" y="211346"/>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Calibri"/>
              </a:rPr>
              <a:t>Credit Analysis</a:t>
            </a:r>
          </a:p>
        </p:txBody>
      </p:sp>
      <p:sp>
        <p:nvSpPr>
          <p:cNvPr id="2" name="Slide Number Placeholder 1"/>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0EA680-D336-4FF7-8B7A-9848BB0A1C32}"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CAF32EA4-6834-4F88-AC92-335DEBDB8308}"/>
              </a:ext>
            </a:extLst>
          </p:cNvPr>
          <p:cNvSpPr/>
          <p:nvPr/>
        </p:nvSpPr>
        <p:spPr>
          <a:xfrm>
            <a:off x="298457" y="1407106"/>
            <a:ext cx="2393576" cy="5262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Calibri"/>
            </a:endParaRPr>
          </a:p>
        </p:txBody>
      </p:sp>
      <p:sp>
        <p:nvSpPr>
          <p:cNvPr id="20" name="Rectangle 19"/>
          <p:cNvSpPr/>
          <p:nvPr/>
        </p:nvSpPr>
        <p:spPr>
          <a:xfrm>
            <a:off x="12192" y="1518566"/>
            <a:ext cx="4059936" cy="4800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Rectangle 21"/>
          <p:cNvSpPr/>
          <p:nvPr/>
        </p:nvSpPr>
        <p:spPr>
          <a:xfrm>
            <a:off x="4072128" y="1521817"/>
            <a:ext cx="4059936" cy="4800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p:cNvSpPr/>
          <p:nvPr/>
        </p:nvSpPr>
        <p:spPr>
          <a:xfrm>
            <a:off x="8132064" y="1525068"/>
            <a:ext cx="4059936" cy="4800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14B111D5-F7E5-4610-A644-3E199C28A063}"/>
              </a:ext>
            </a:extLst>
          </p:cNvPr>
          <p:cNvSpPr/>
          <p:nvPr/>
        </p:nvSpPr>
        <p:spPr>
          <a:xfrm>
            <a:off x="361411" y="1225630"/>
            <a:ext cx="11628408" cy="238203"/>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prstClr val="white"/>
                </a:solidFill>
                <a:effectLst/>
                <a:uLnTx/>
                <a:uFillTx/>
                <a:latin typeface="Calibri" panose="020F0502020204030204"/>
                <a:ea typeface="+mn-ea"/>
                <a:cs typeface="Calibri" panose="020F0502020204030204"/>
              </a:rPr>
              <a:t>Balance Sheet</a:t>
            </a:r>
          </a:p>
        </p:txBody>
      </p:sp>
      <p:graphicFrame>
        <p:nvGraphicFramePr>
          <p:cNvPr id="27" name="Chart 26"/>
          <p:cNvGraphicFramePr>
            <a:graphicFrameLocks noChangeAspect="1"/>
          </p:cNvGraphicFramePr>
          <p:nvPr/>
        </p:nvGraphicFramePr>
        <p:xfrm>
          <a:off x="550924" y="1515315"/>
          <a:ext cx="11148059" cy="3718112"/>
        </p:xfrm>
        <a:graphic>
          <a:graphicData uri="http://schemas.openxmlformats.org/drawingml/2006/chart">
            <c:chart xmlns:c="http://schemas.openxmlformats.org/drawingml/2006/chart" xmlns:r="http://schemas.openxmlformats.org/officeDocument/2006/relationships" r:id="rId3"/>
          </a:graphicData>
        </a:graphic>
      </p:graphicFrame>
      <p:sp>
        <p:nvSpPr>
          <p:cNvPr id="31" name="Rectangle 30"/>
          <p:cNvSpPr/>
          <p:nvPr/>
        </p:nvSpPr>
        <p:spPr>
          <a:xfrm>
            <a:off x="12192" y="4803141"/>
            <a:ext cx="209262" cy="18146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Rectangle 31"/>
          <p:cNvSpPr/>
          <p:nvPr/>
        </p:nvSpPr>
        <p:spPr>
          <a:xfrm>
            <a:off x="3968332" y="6445729"/>
            <a:ext cx="236548" cy="23890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6" name="Picture 25"/>
          <p:cNvPicPr>
            <a:picLocks noChangeAspect="1"/>
          </p:cNvPicPr>
          <p:nvPr/>
        </p:nvPicPr>
        <p:blipFill rotWithShape="1">
          <a:blip r:embed="rId4"/>
          <a:srcRect l="831" t="82915" r="5552" b="1126"/>
          <a:stretch/>
        </p:blipFill>
        <p:spPr>
          <a:xfrm>
            <a:off x="1928838" y="5203990"/>
            <a:ext cx="8346517" cy="1616635"/>
          </a:xfrm>
          <a:prstGeom prst="rect">
            <a:avLst/>
          </a:prstGeom>
        </p:spPr>
      </p:pic>
      <p:cxnSp>
        <p:nvCxnSpPr>
          <p:cNvPr id="4" name="Straight Connector 3"/>
          <p:cNvCxnSpPr/>
          <p:nvPr/>
        </p:nvCxnSpPr>
        <p:spPr>
          <a:xfrm flipH="1">
            <a:off x="1219200" y="4001580"/>
            <a:ext cx="9930384" cy="0"/>
          </a:xfrm>
          <a:prstGeom prst="line">
            <a:avLst/>
          </a:prstGeom>
          <a:ln w="12700">
            <a:solidFill>
              <a:schemeClr val="bg2">
                <a:lumMod val="9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3" name="Rectangle 4">
            <a:extLst>
              <a:ext uri="{FF2B5EF4-FFF2-40B4-BE49-F238E27FC236}">
                <a16:creationId xmlns:a16="http://schemas.microsoft.com/office/drawing/2014/main" id="{902CABFA-6A74-4452-AE59-0E47C15F65CE}"/>
              </a:ext>
            </a:extLst>
          </p:cNvPr>
          <p:cNvSpPr/>
          <p:nvPr/>
        </p:nvSpPr>
        <p:spPr>
          <a:xfrm>
            <a:off x="7726" y="6670814"/>
            <a:ext cx="1447112" cy="150743"/>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i="1" baseline="30000">
                <a:solidFill>
                  <a:srgbClr val="666666"/>
                </a:solidFill>
                <a:cs typeface="Calibri"/>
              </a:rPr>
              <a:t>Historical Data: SEC Filings</a:t>
            </a:r>
          </a:p>
        </p:txBody>
      </p:sp>
    </p:spTree>
    <p:extLst>
      <p:ext uri="{BB962C8B-B14F-4D97-AF65-F5344CB8AC3E}">
        <p14:creationId xmlns:p14="http://schemas.microsoft.com/office/powerpoint/2010/main" val="25420847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08129" y="562223"/>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defRPr/>
            </a:pPr>
            <a:r>
              <a:rPr kumimoji="0" lang="en-US" sz="3000" b="1" i="0" u="none" strike="noStrike" kern="1200" cap="none" spc="0" normalizeH="0" baseline="0" noProof="0" dirty="0">
                <a:ln>
                  <a:noFill/>
                </a:ln>
                <a:effectLst/>
                <a:uLnTx/>
                <a:uFillTx/>
                <a:latin typeface="Calibri" panose="020F0502020204030204"/>
                <a:ea typeface="+mn-ea"/>
                <a:cs typeface="Calibri"/>
              </a:rPr>
              <a:t>Key Driver III: Maturities</a:t>
            </a:r>
            <a:r>
              <a:rPr lang="en-US" sz="3000" b="1" dirty="0">
                <a:latin typeface="Calibri" panose="020F0502020204030204"/>
                <a:cs typeface="Calibri"/>
              </a:rPr>
              <a:t> and </a:t>
            </a:r>
            <a:r>
              <a:rPr lang="en-US" sz="3000" b="1" dirty="0">
                <a:cs typeface="Calibri"/>
              </a:rPr>
              <a:t>Conversions (cont.)</a:t>
            </a:r>
            <a:r>
              <a:rPr lang="en-US" sz="3000" b="1" dirty="0">
                <a:latin typeface="Calibri" panose="020F0502020204030204"/>
                <a:cs typeface="Calibri"/>
              </a:rPr>
              <a:t> </a:t>
            </a:r>
            <a:endParaRPr kumimoji="0" lang="en-US" sz="1800" b="0" i="0" u="none" strike="noStrike" kern="1200" cap="none" spc="0" normalizeH="0" baseline="0" noProof="0" dirty="0">
              <a:ln>
                <a:noFill/>
              </a:ln>
              <a:effectLst/>
              <a:uLnTx/>
              <a:uFillTx/>
              <a:latin typeface="Calibri" panose="020F0502020204030204"/>
              <a:ea typeface="+mn-ea"/>
              <a:cs typeface="+mn-cs"/>
            </a:endParaRPr>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4B111D5-F7E5-4610-A644-3E199C28A063}"/>
              </a:ext>
            </a:extLst>
          </p:cNvPr>
          <p:cNvSpPr/>
          <p:nvPr/>
        </p:nvSpPr>
        <p:spPr>
          <a:xfrm>
            <a:off x="3209027" y="211346"/>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Calibri"/>
              </a:rPr>
              <a:t>Credit Analysis</a:t>
            </a:r>
          </a:p>
        </p:txBody>
      </p:sp>
      <p:sp>
        <p:nvSpPr>
          <p:cNvPr id="2" name="Slide Number Placeholder 1"/>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0EA680-D336-4FF7-8B7A-9848BB0A1C32}"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20" name="Rectangle 19"/>
          <p:cNvSpPr/>
          <p:nvPr/>
        </p:nvSpPr>
        <p:spPr>
          <a:xfrm>
            <a:off x="12192" y="1518566"/>
            <a:ext cx="4059936" cy="4800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Rectangle 21"/>
          <p:cNvSpPr/>
          <p:nvPr/>
        </p:nvSpPr>
        <p:spPr>
          <a:xfrm>
            <a:off x="4072128" y="1521817"/>
            <a:ext cx="4059936" cy="4800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p:cNvSpPr/>
          <p:nvPr/>
        </p:nvSpPr>
        <p:spPr>
          <a:xfrm>
            <a:off x="8132064" y="1525068"/>
            <a:ext cx="4059936" cy="4800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Rectangle 30"/>
          <p:cNvSpPr/>
          <p:nvPr/>
        </p:nvSpPr>
        <p:spPr>
          <a:xfrm>
            <a:off x="12192" y="4803141"/>
            <a:ext cx="209262" cy="18146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Rectangle 31"/>
          <p:cNvSpPr/>
          <p:nvPr/>
        </p:nvSpPr>
        <p:spPr>
          <a:xfrm>
            <a:off x="3968332" y="6445729"/>
            <a:ext cx="236548" cy="23890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6" name="Group 35"/>
          <p:cNvGrpSpPr/>
          <p:nvPr/>
        </p:nvGrpSpPr>
        <p:grpSpPr>
          <a:xfrm>
            <a:off x="4563607" y="1231927"/>
            <a:ext cx="7439549" cy="5093741"/>
            <a:chOff x="3849831" y="1209845"/>
            <a:chExt cx="8572677" cy="5122316"/>
          </a:xfrm>
        </p:grpSpPr>
        <p:sp>
          <p:nvSpPr>
            <p:cNvPr id="24" name="Rectangle 36">
              <a:extLst>
                <a:ext uri="{FF2B5EF4-FFF2-40B4-BE49-F238E27FC236}">
                  <a16:creationId xmlns:a16="http://schemas.microsoft.com/office/drawing/2014/main" id="{14B111D5-F7E5-4610-A644-3E199C28A063}"/>
                </a:ext>
              </a:extLst>
            </p:cNvPr>
            <p:cNvSpPr/>
            <p:nvPr/>
          </p:nvSpPr>
          <p:spPr>
            <a:xfrm>
              <a:off x="3849831" y="1209845"/>
              <a:ext cx="8516850" cy="220853"/>
            </a:xfrm>
            <a:prstGeom prst="rect">
              <a:avLst/>
            </a:prstGeom>
            <a:solidFill>
              <a:srgbClr val="99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a:solidFill>
                    <a:prstClr val="white"/>
                  </a:solidFill>
                  <a:latin typeface="Calibri" panose="020F0502020204030204"/>
                  <a:cs typeface="Calibri" panose="020F0502020204030204"/>
                </a:rPr>
                <a:t>Stock Price VS Conversion Prices</a:t>
              </a:r>
              <a:endParaRPr kumimoji="0" lang="en-US" sz="1600" b="1" i="0" u="none" strike="noStrike" kern="1200" cap="none" spc="0" normalizeH="0" baseline="0" noProof="0">
                <a:ln>
                  <a:noFill/>
                </a:ln>
                <a:solidFill>
                  <a:prstClr val="white"/>
                </a:solidFill>
                <a:effectLst/>
                <a:uLnTx/>
                <a:uFillTx/>
                <a:latin typeface="Calibri" panose="020F0502020204030204"/>
                <a:ea typeface="+mn-ea"/>
                <a:cs typeface="Calibri" panose="020F0502020204030204"/>
              </a:endParaRPr>
            </a:p>
          </p:txBody>
        </p:sp>
        <p:grpSp>
          <p:nvGrpSpPr>
            <p:cNvPr id="5" name="Group 37"/>
            <p:cNvGrpSpPr/>
            <p:nvPr/>
          </p:nvGrpSpPr>
          <p:grpSpPr>
            <a:xfrm>
              <a:off x="3849832" y="1688535"/>
              <a:ext cx="8572676" cy="4643626"/>
              <a:chOff x="3422455" y="1688535"/>
              <a:chExt cx="8572676" cy="4643626"/>
            </a:xfrm>
          </p:grpSpPr>
          <p:graphicFrame>
            <p:nvGraphicFramePr>
              <p:cNvPr id="15" name="Chart 38"/>
              <p:cNvGraphicFramePr>
                <a:graphicFrameLocks/>
              </p:cNvGraphicFramePr>
              <p:nvPr>
                <p:extLst>
                  <p:ext uri="{D42A27DB-BD31-4B8C-83A1-F6EECF244321}">
                    <p14:modId xmlns:p14="http://schemas.microsoft.com/office/powerpoint/2010/main" val="3348043911"/>
                  </p:ext>
                </p:extLst>
              </p:nvPr>
            </p:nvGraphicFramePr>
            <p:xfrm>
              <a:off x="3422455" y="1688535"/>
              <a:ext cx="7494345" cy="4643626"/>
            </p:xfrm>
            <a:graphic>
              <a:graphicData uri="http://schemas.openxmlformats.org/drawingml/2006/chart">
                <c:chart xmlns:c="http://schemas.openxmlformats.org/drawingml/2006/chart" xmlns:r="http://schemas.openxmlformats.org/officeDocument/2006/relationships" r:id="rId3"/>
              </a:graphicData>
            </a:graphic>
          </p:graphicFrame>
          <p:sp>
            <p:nvSpPr>
              <p:cNvPr id="3" name="Rectangular Callout 39"/>
              <p:cNvSpPr/>
              <p:nvPr/>
            </p:nvSpPr>
            <p:spPr>
              <a:xfrm>
                <a:off x="10471770" y="2384773"/>
                <a:ext cx="1298103" cy="182484"/>
              </a:xfrm>
              <a:prstGeom prst="wedgeRectCallout">
                <a:avLst>
                  <a:gd name="adj1" fmla="val -23275"/>
                  <a:gd name="adj2" fmla="val 44738"/>
                </a:avLst>
              </a:prstGeom>
              <a:solidFill>
                <a:srgbClr val="99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May, 2021 $746</a:t>
                </a:r>
              </a:p>
            </p:txBody>
          </p:sp>
          <p:sp>
            <p:nvSpPr>
              <p:cNvPr id="18" name="Rectangular Callout 40"/>
              <p:cNvSpPr/>
              <p:nvPr/>
            </p:nvSpPr>
            <p:spPr>
              <a:xfrm>
                <a:off x="10691541" y="3778488"/>
                <a:ext cx="1303590" cy="205883"/>
              </a:xfrm>
              <a:prstGeom prst="wedgeRectCallout">
                <a:avLst>
                  <a:gd name="adj1" fmla="val -19749"/>
                  <a:gd name="adj2" fmla="val -48782"/>
                </a:avLst>
              </a:prstGeom>
              <a:solidFill>
                <a:srgbClr val="99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May, 2021 $342</a:t>
                </a:r>
              </a:p>
            </p:txBody>
          </p:sp>
          <p:sp>
            <p:nvSpPr>
              <p:cNvPr id="25" name="Rectangular Callout 41"/>
              <p:cNvSpPr/>
              <p:nvPr/>
            </p:nvSpPr>
            <p:spPr>
              <a:xfrm>
                <a:off x="8807155" y="1951765"/>
                <a:ext cx="1567009" cy="169600"/>
              </a:xfrm>
              <a:prstGeom prst="wedgeRectCallout">
                <a:avLst>
                  <a:gd name="adj1" fmla="val -19704"/>
                  <a:gd name="adj2" fmla="val 48662"/>
                </a:avLst>
              </a:prstGeom>
              <a:solidFill>
                <a:srgbClr val="999999">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April, 2020 $ 686.72</a:t>
                </a:r>
                <a:endParaRPr lang="en-US" sz="1100" dirty="0">
                  <a:solidFill>
                    <a:schemeClr val="tx1"/>
                  </a:solidFill>
                  <a:cs typeface="Calibri"/>
                </a:endParaRPr>
              </a:p>
            </p:txBody>
          </p:sp>
        </p:grpSp>
      </p:grpSp>
      <p:graphicFrame>
        <p:nvGraphicFramePr>
          <p:cNvPr id="4" name="Table 3">
            <a:extLst>
              <a:ext uri="{FF2B5EF4-FFF2-40B4-BE49-F238E27FC236}">
                <a16:creationId xmlns:a16="http://schemas.microsoft.com/office/drawing/2014/main" id="{FAE4D7EF-D52A-4AD5-9019-3FAF7B57BFC4}"/>
              </a:ext>
            </a:extLst>
          </p:cNvPr>
          <p:cNvGraphicFramePr>
            <a:graphicFrameLocks noGrp="1"/>
          </p:cNvGraphicFramePr>
          <p:nvPr>
            <p:extLst>
              <p:ext uri="{D42A27DB-BD31-4B8C-83A1-F6EECF244321}">
                <p14:modId xmlns:p14="http://schemas.microsoft.com/office/powerpoint/2010/main" val="2074590528"/>
              </p:ext>
            </p:extLst>
          </p:nvPr>
        </p:nvGraphicFramePr>
        <p:xfrm>
          <a:off x="361410" y="1238250"/>
          <a:ext cx="4117599" cy="1524000"/>
        </p:xfrm>
        <a:graphic>
          <a:graphicData uri="http://schemas.openxmlformats.org/drawingml/2006/table">
            <a:tbl>
              <a:tblPr>
                <a:tableStyleId>{5C22544A-7EE6-4342-B048-85BDC9FD1C3A}</a:tableStyleId>
              </a:tblPr>
              <a:tblGrid>
                <a:gridCol w="1025130">
                  <a:extLst>
                    <a:ext uri="{9D8B030D-6E8A-4147-A177-3AD203B41FA5}">
                      <a16:colId xmlns:a16="http://schemas.microsoft.com/office/drawing/2014/main" val="20000"/>
                    </a:ext>
                  </a:extLst>
                </a:gridCol>
                <a:gridCol w="1447992">
                  <a:extLst>
                    <a:ext uri="{9D8B030D-6E8A-4147-A177-3AD203B41FA5}">
                      <a16:colId xmlns:a16="http://schemas.microsoft.com/office/drawing/2014/main" val="20003"/>
                    </a:ext>
                  </a:extLst>
                </a:gridCol>
                <a:gridCol w="1644477">
                  <a:extLst>
                    <a:ext uri="{9D8B030D-6E8A-4147-A177-3AD203B41FA5}">
                      <a16:colId xmlns:a16="http://schemas.microsoft.com/office/drawing/2014/main" val="20001"/>
                    </a:ext>
                  </a:extLst>
                </a:gridCol>
              </a:tblGrid>
              <a:tr h="242887">
                <a:tc>
                  <a:txBody>
                    <a:bodyPr/>
                    <a:lstStyle/>
                    <a:p>
                      <a:pPr algn="l" fontAlgn="b"/>
                      <a:endParaRPr lang="en-US" sz="1300" b="1" i="0" u="none" strike="noStrike" noProof="0" dirty="0">
                        <a:solidFill>
                          <a:srgbClr val="000000"/>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99999"/>
                    </a:solidFill>
                  </a:tcPr>
                </a:tc>
                <a:tc>
                  <a:txBody>
                    <a:bodyPr/>
                    <a:lstStyle/>
                    <a:p>
                      <a:pPr algn="ctr" fontAlgn="b"/>
                      <a:r>
                        <a:rPr lang="en-US" sz="1600" b="1" i="0" u="none" strike="noStrike" noProof="0" dirty="0">
                          <a:solidFill>
                            <a:schemeClr val="bg1"/>
                          </a:solidFill>
                          <a:effectLst/>
                          <a:latin typeface="+mn-lt"/>
                        </a:rPr>
                        <a:t>Conversion Price</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99999"/>
                    </a:solidFill>
                  </a:tcPr>
                </a:tc>
                <a:tc>
                  <a:txBody>
                    <a:bodyPr/>
                    <a:lstStyle/>
                    <a:p>
                      <a:pPr algn="ctr" fontAlgn="b"/>
                      <a:r>
                        <a:rPr lang="en-US" sz="1600" b="1" i="0" u="none" strike="noStrike" noProof="0" dirty="0">
                          <a:solidFill>
                            <a:schemeClr val="bg1"/>
                          </a:solidFill>
                          <a:effectLst/>
                          <a:latin typeface="+mn-lt"/>
                        </a:rPr>
                        <a:t>Conversion Ratio</a:t>
                      </a:r>
                      <a:endParaRPr lang="en-US" sz="1600" b="1" noProof="0" dirty="0">
                        <a:solidFill>
                          <a:schemeClr val="bg1"/>
                        </a:solidFill>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99999"/>
                    </a:solidFill>
                  </a:tcPr>
                </a:tc>
                <a:extLst>
                  <a:ext uri="{0D108BD9-81ED-4DB2-BD59-A6C34878D82A}">
                    <a16:rowId xmlns:a16="http://schemas.microsoft.com/office/drawing/2014/main" val="10000"/>
                  </a:ext>
                </a:extLst>
              </a:tr>
              <a:tr h="400991">
                <a:tc>
                  <a:txBody>
                    <a:bodyPr/>
                    <a:lstStyle/>
                    <a:p>
                      <a:pPr lvl="0" algn="l">
                        <a:buNone/>
                      </a:pPr>
                      <a:r>
                        <a:rPr lang="en-US" sz="1400" u="none" strike="noStrike" noProof="0" dirty="0">
                          <a:effectLst/>
                        </a:rPr>
                        <a:t>TSLA 1.25 03/01/2021 </a:t>
                      </a:r>
                      <a:endParaRPr lang="en-US" sz="1400" b="0" i="0" u="none" strike="noStrike" noProof="0" dirty="0">
                        <a:solidFill>
                          <a:srgbClr val="000000"/>
                        </a:solidFill>
                        <a:effectLst/>
                        <a:latin typeface="Calibri"/>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lvl="0" algn="l">
                        <a:buNone/>
                      </a:pPr>
                      <a:r>
                        <a:rPr lang="en-US" sz="1400" u="none" strike="noStrike" noProof="0" dirty="0">
                          <a:effectLst/>
                        </a:rPr>
                        <a:t>        $         359.87 </a:t>
                      </a:r>
                      <a:endParaRPr lang="en-US" sz="1400" b="0" i="0" u="none" strike="noStrike" noProof="0" dirty="0">
                        <a:solidFill>
                          <a:srgbClr val="000000"/>
                        </a:solidFill>
                        <a:effectLst/>
                        <a:latin typeface="Calibri"/>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lvl="0" algn="ctr">
                        <a:buNone/>
                      </a:pPr>
                      <a:r>
                        <a:rPr lang="en-US" sz="1400" u="none" strike="noStrike" noProof="0" dirty="0">
                          <a:effectLst/>
                        </a:rPr>
                        <a:t>      2.7788</a:t>
                      </a:r>
                      <a:endParaRPr lang="en-US" sz="1400" b="0" i="0" u="none" strike="noStrike" noProof="0" dirty="0">
                        <a:solidFill>
                          <a:srgbClr val="000000"/>
                        </a:solidFill>
                        <a:effectLst/>
                        <a:latin typeface="Calibri"/>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1"/>
                  </a:ext>
                </a:extLst>
              </a:tr>
              <a:tr h="400991">
                <a:tc>
                  <a:txBody>
                    <a:bodyPr/>
                    <a:lstStyle/>
                    <a:p>
                      <a:pPr lvl="0" algn="l">
                        <a:buNone/>
                      </a:pPr>
                      <a:r>
                        <a:rPr lang="en-US" sz="1400" u="none" strike="noStrike" noProof="0" dirty="0">
                          <a:effectLst/>
                        </a:rPr>
                        <a:t>TSLA 2.375 03/15/2022</a:t>
                      </a:r>
                      <a:endParaRPr lang="en-US" sz="1400" b="0" i="0" u="none" strike="noStrike" noProof="0" dirty="0">
                        <a:solidFill>
                          <a:srgbClr val="000000"/>
                        </a:solidFill>
                        <a:effectLst/>
                        <a:latin typeface="Calibri"/>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lvl="0" algn="l">
                        <a:buNone/>
                      </a:pPr>
                      <a:r>
                        <a:rPr lang="en-US" sz="1400" u="none" strike="noStrike" noProof="0" dirty="0">
                          <a:effectLst/>
                        </a:rPr>
                        <a:t>        $         327.50 </a:t>
                      </a:r>
                      <a:endParaRPr lang="en-US" sz="1400" b="0" i="0" u="none" strike="noStrike" noProof="0" dirty="0">
                        <a:solidFill>
                          <a:srgbClr val="000000"/>
                        </a:solidFill>
                        <a:effectLst/>
                        <a:latin typeface="Calibri"/>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lvl="0" algn="l">
                        <a:buNone/>
                      </a:pPr>
                      <a:r>
                        <a:rPr lang="en-US" sz="1400" u="none" strike="noStrike" noProof="0" dirty="0">
                          <a:effectLst/>
                        </a:rPr>
                        <a:t>                    3.0534</a:t>
                      </a:r>
                      <a:endParaRPr lang="en-US" sz="1400" b="0" i="0" u="none" strike="noStrike" noProof="0" dirty="0">
                        <a:solidFill>
                          <a:srgbClr val="000000"/>
                        </a:solidFill>
                        <a:effectLst/>
                        <a:latin typeface="Calibri"/>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400991">
                <a:tc>
                  <a:txBody>
                    <a:bodyPr/>
                    <a:lstStyle/>
                    <a:p>
                      <a:pPr lvl="0" algn="l">
                        <a:buNone/>
                      </a:pPr>
                      <a:r>
                        <a:rPr lang="en-US" sz="1400" u="none" strike="noStrike" noProof="0" dirty="0">
                          <a:effectLst/>
                        </a:rPr>
                        <a:t>TSLA 2.00 05/15/2024 </a:t>
                      </a:r>
                      <a:endParaRPr lang="en-US" sz="1400" b="0" i="0" u="none" strike="noStrike" noProof="0" dirty="0">
                        <a:solidFill>
                          <a:srgbClr val="000000"/>
                        </a:solidFill>
                        <a:effectLst/>
                        <a:latin typeface="Calibri"/>
                      </a:endParaRPr>
                    </a:p>
                  </a:txBody>
                  <a:tcPr marL="0" marR="0" marT="0"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lvl="0" algn="l">
                        <a:buNone/>
                      </a:pPr>
                      <a:r>
                        <a:rPr lang="en-US" sz="1400" u="none" strike="noStrike" noProof="0" dirty="0">
                          <a:effectLst/>
                        </a:rPr>
                        <a:t>        $         309.83 </a:t>
                      </a:r>
                      <a:endParaRPr lang="en-US" sz="1400" b="0" i="0" u="none" strike="noStrike" noProof="0" dirty="0">
                        <a:solidFill>
                          <a:srgbClr val="000000"/>
                        </a:solidFill>
                        <a:effectLst/>
                        <a:latin typeface="Calibri"/>
                      </a:endParaRPr>
                    </a:p>
                  </a:txBody>
                  <a:tcPr marL="0" marR="0" marT="0"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lvl="0" algn="l">
                        <a:buNone/>
                      </a:pPr>
                      <a:r>
                        <a:rPr lang="en-US" sz="1400" u="none" strike="noStrike" noProof="0" dirty="0">
                          <a:effectLst/>
                        </a:rPr>
                        <a:t>                    3.2276</a:t>
                      </a:r>
                      <a:endParaRPr lang="en-US" sz="1400" b="0" i="0" u="none" strike="noStrike" noProof="0" dirty="0">
                        <a:solidFill>
                          <a:srgbClr val="000000"/>
                        </a:solidFill>
                        <a:effectLst/>
                        <a:latin typeface="Calibri"/>
                      </a:endParaRPr>
                    </a:p>
                  </a:txBody>
                  <a:tcPr marL="0" marR="0" marT="0"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7034062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cs typeface="Calibri"/>
              </a:rPr>
              <a:t>Default Risk Analysis </a:t>
            </a:r>
            <a:endParaRPr lang="en-US">
              <a:cs typeface="Calibri" panose="020F0502020204030204"/>
            </a:endParaRPr>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197691" y="1126659"/>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4B111D5-F7E5-4610-A644-3E199C28A063}"/>
              </a:ext>
            </a:extLst>
          </p:cNvPr>
          <p:cNvSpPr/>
          <p:nvPr/>
        </p:nvSpPr>
        <p:spPr>
          <a:xfrm>
            <a:off x="3209027" y="211346"/>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a:rPr>
              <a:t>Credit Analysis</a:t>
            </a:r>
          </a:p>
        </p:txBody>
      </p:sp>
      <p:sp>
        <p:nvSpPr>
          <p:cNvPr id="2" name="Slide Number Placeholder 1"/>
          <p:cNvSpPr>
            <a:spLocks noGrp="1"/>
          </p:cNvSpPr>
          <p:nvPr>
            <p:ph type="sldNum" sz="quarter" idx="12"/>
          </p:nvPr>
        </p:nvSpPr>
        <p:spPr/>
        <p:txBody>
          <a:bodyPr/>
          <a:lstStyle/>
          <a:p>
            <a:fld id="{330EA680-D336-4FF7-8B7A-9848BB0A1C32}" type="slidenum">
              <a:rPr lang="en-US" smtClean="0"/>
              <a:t>22</a:t>
            </a:fld>
            <a:endParaRPr lang="en-US"/>
          </a:p>
        </p:txBody>
      </p:sp>
      <p:sp>
        <p:nvSpPr>
          <p:cNvPr id="4" name="Rectangle 5">
            <a:extLst>
              <a:ext uri="{FF2B5EF4-FFF2-40B4-BE49-F238E27FC236}">
                <a16:creationId xmlns:a16="http://schemas.microsoft.com/office/drawing/2014/main" id="{D0AABA89-364C-4C98-93D3-D6EB15680CF8}"/>
              </a:ext>
            </a:extLst>
          </p:cNvPr>
          <p:cNvSpPr/>
          <p:nvPr/>
        </p:nvSpPr>
        <p:spPr>
          <a:xfrm>
            <a:off x="744676" y="1438400"/>
            <a:ext cx="10694782"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cs typeface="Calibri"/>
              </a:rPr>
              <a:t>Bloomberg Default Probability</a:t>
            </a:r>
          </a:p>
        </p:txBody>
      </p:sp>
      <p:pic>
        <p:nvPicPr>
          <p:cNvPr id="5" name="Picture 5" descr="A picture containing screen&#10;&#10;Description generated with very high confidence">
            <a:extLst>
              <a:ext uri="{FF2B5EF4-FFF2-40B4-BE49-F238E27FC236}">
                <a16:creationId xmlns:a16="http://schemas.microsoft.com/office/drawing/2014/main" id="{8C069ABD-7F1D-4A25-8984-3B4BC58F2FEB}"/>
              </a:ext>
            </a:extLst>
          </p:cNvPr>
          <p:cNvPicPr>
            <a:picLocks noChangeAspect="1"/>
          </p:cNvPicPr>
          <p:nvPr/>
        </p:nvPicPr>
        <p:blipFill>
          <a:blip r:embed="rId3"/>
          <a:stretch>
            <a:fillRect/>
          </a:stretch>
        </p:blipFill>
        <p:spPr>
          <a:xfrm>
            <a:off x="747386" y="1707880"/>
            <a:ext cx="10707664" cy="4600894"/>
          </a:xfrm>
          <a:prstGeom prst="rect">
            <a:avLst/>
          </a:prstGeom>
        </p:spPr>
      </p:pic>
    </p:spTree>
    <p:extLst>
      <p:ext uri="{BB962C8B-B14F-4D97-AF65-F5344CB8AC3E}">
        <p14:creationId xmlns:p14="http://schemas.microsoft.com/office/powerpoint/2010/main" val="37622062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cs typeface="Calibri"/>
              </a:rPr>
              <a:t>Default Risk Analysis </a:t>
            </a:r>
            <a:endParaRPr lang="en-US">
              <a:cs typeface="Calibri" panose="020F0502020204030204"/>
            </a:endParaRPr>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197691" y="1126659"/>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4B111D5-F7E5-4610-A644-3E199C28A063}"/>
              </a:ext>
            </a:extLst>
          </p:cNvPr>
          <p:cNvSpPr/>
          <p:nvPr/>
        </p:nvSpPr>
        <p:spPr>
          <a:xfrm>
            <a:off x="3209027" y="211346"/>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a:rPr>
              <a:t>Credit Analysis</a:t>
            </a:r>
          </a:p>
        </p:txBody>
      </p:sp>
      <p:sp>
        <p:nvSpPr>
          <p:cNvPr id="2" name="Slide Number Placeholder 1"/>
          <p:cNvSpPr>
            <a:spLocks noGrp="1"/>
          </p:cNvSpPr>
          <p:nvPr>
            <p:ph type="sldNum" sz="quarter" idx="12"/>
          </p:nvPr>
        </p:nvSpPr>
        <p:spPr/>
        <p:txBody>
          <a:bodyPr/>
          <a:lstStyle/>
          <a:p>
            <a:fld id="{330EA680-D336-4FF7-8B7A-9848BB0A1C32}" type="slidenum">
              <a:rPr lang="en-US" smtClean="0"/>
              <a:t>23</a:t>
            </a:fld>
            <a:endParaRPr lang="en-US"/>
          </a:p>
        </p:txBody>
      </p:sp>
      <p:pic>
        <p:nvPicPr>
          <p:cNvPr id="5" name="Picture 5">
            <a:extLst>
              <a:ext uri="{FF2B5EF4-FFF2-40B4-BE49-F238E27FC236}">
                <a16:creationId xmlns:a16="http://schemas.microsoft.com/office/drawing/2014/main" id="{ABA612BF-6A56-431A-ACD8-7A81A904FA2E}"/>
              </a:ext>
            </a:extLst>
          </p:cNvPr>
          <p:cNvPicPr>
            <a:picLocks noChangeAspect="1"/>
          </p:cNvPicPr>
          <p:nvPr/>
        </p:nvPicPr>
        <p:blipFill>
          <a:blip r:embed="rId3"/>
          <a:stretch>
            <a:fillRect/>
          </a:stretch>
        </p:blipFill>
        <p:spPr>
          <a:xfrm>
            <a:off x="747386" y="1692548"/>
            <a:ext cx="10707665" cy="4610687"/>
          </a:xfrm>
          <a:prstGeom prst="rect">
            <a:avLst/>
          </a:prstGeom>
        </p:spPr>
      </p:pic>
      <p:sp>
        <p:nvSpPr>
          <p:cNvPr id="7" name="Rectangle 5">
            <a:extLst>
              <a:ext uri="{FF2B5EF4-FFF2-40B4-BE49-F238E27FC236}">
                <a16:creationId xmlns:a16="http://schemas.microsoft.com/office/drawing/2014/main" id="{B8778E83-4439-44A8-B9A0-717715220B53}"/>
              </a:ext>
            </a:extLst>
          </p:cNvPr>
          <p:cNvSpPr/>
          <p:nvPr/>
        </p:nvSpPr>
        <p:spPr>
          <a:xfrm>
            <a:off x="744676" y="1438400"/>
            <a:ext cx="10694782"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cs typeface="Calibri"/>
              </a:rPr>
              <a:t>5 Year Senior Note CDS Spread Comparison</a:t>
            </a:r>
          </a:p>
        </p:txBody>
      </p:sp>
    </p:spTree>
    <p:extLst>
      <p:ext uri="{BB962C8B-B14F-4D97-AF65-F5344CB8AC3E}">
        <p14:creationId xmlns:p14="http://schemas.microsoft.com/office/powerpoint/2010/main" val="40512755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cs typeface="Calibri"/>
              </a:rPr>
              <a:t>Recovery Analysis</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9027" y="1123409"/>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3"/>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4B111D5-F7E5-4610-A644-3E199C28A063}"/>
              </a:ext>
            </a:extLst>
          </p:cNvPr>
          <p:cNvSpPr/>
          <p:nvPr/>
        </p:nvSpPr>
        <p:spPr>
          <a:xfrm>
            <a:off x="3209027" y="211346"/>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a:rPr>
              <a:t>Credit Analysis</a:t>
            </a:r>
          </a:p>
        </p:txBody>
      </p:sp>
      <p:sp>
        <p:nvSpPr>
          <p:cNvPr id="2" name="Slide Number Placeholder 1"/>
          <p:cNvSpPr>
            <a:spLocks noGrp="1"/>
          </p:cNvSpPr>
          <p:nvPr>
            <p:ph type="sldNum" sz="quarter" idx="12"/>
          </p:nvPr>
        </p:nvSpPr>
        <p:spPr/>
        <p:txBody>
          <a:bodyPr/>
          <a:lstStyle/>
          <a:p>
            <a:fld id="{330EA680-D336-4FF7-8B7A-9848BB0A1C32}" type="slidenum">
              <a:rPr lang="en-US" smtClean="0"/>
              <a:t>24</a:t>
            </a:fld>
            <a:endParaRPr lang="en-US"/>
          </a:p>
        </p:txBody>
      </p:sp>
      <p:graphicFrame>
        <p:nvGraphicFramePr>
          <p:cNvPr id="16" name="Table 15"/>
          <p:cNvGraphicFramePr>
            <a:graphicFrameLocks noGrp="1"/>
          </p:cNvGraphicFramePr>
          <p:nvPr>
            <p:extLst>
              <p:ext uri="{D42A27DB-BD31-4B8C-83A1-F6EECF244321}">
                <p14:modId xmlns:p14="http://schemas.microsoft.com/office/powerpoint/2010/main" val="122813908"/>
              </p:ext>
            </p:extLst>
          </p:nvPr>
        </p:nvGraphicFramePr>
        <p:xfrm>
          <a:off x="361412" y="1384705"/>
          <a:ext cx="11632178" cy="2137654"/>
        </p:xfrm>
        <a:graphic>
          <a:graphicData uri="http://schemas.openxmlformats.org/drawingml/2006/table">
            <a:tbl>
              <a:tblPr>
                <a:tableStyleId>{5C22544A-7EE6-4342-B048-85BDC9FD1C3A}</a:tableStyleId>
              </a:tblPr>
              <a:tblGrid>
                <a:gridCol w="2884460">
                  <a:extLst>
                    <a:ext uri="{9D8B030D-6E8A-4147-A177-3AD203B41FA5}">
                      <a16:colId xmlns:a16="http://schemas.microsoft.com/office/drawing/2014/main" val="20000"/>
                    </a:ext>
                  </a:extLst>
                </a:gridCol>
                <a:gridCol w="2915906">
                  <a:extLst>
                    <a:ext uri="{9D8B030D-6E8A-4147-A177-3AD203B41FA5}">
                      <a16:colId xmlns:a16="http://schemas.microsoft.com/office/drawing/2014/main" val="20003"/>
                    </a:ext>
                  </a:extLst>
                </a:gridCol>
                <a:gridCol w="2915906">
                  <a:extLst>
                    <a:ext uri="{9D8B030D-6E8A-4147-A177-3AD203B41FA5}">
                      <a16:colId xmlns:a16="http://schemas.microsoft.com/office/drawing/2014/main" val="20001"/>
                    </a:ext>
                  </a:extLst>
                </a:gridCol>
                <a:gridCol w="2915906">
                  <a:extLst>
                    <a:ext uri="{9D8B030D-6E8A-4147-A177-3AD203B41FA5}">
                      <a16:colId xmlns:a16="http://schemas.microsoft.com/office/drawing/2014/main" val="20002"/>
                    </a:ext>
                  </a:extLst>
                </a:gridCol>
              </a:tblGrid>
              <a:tr h="416154">
                <a:tc>
                  <a:txBody>
                    <a:bodyPr/>
                    <a:lstStyle/>
                    <a:p>
                      <a:pPr algn="l" fontAlgn="b"/>
                      <a:r>
                        <a:rPr lang="en-US" sz="1300" b="1" i="0" u="none" strike="noStrike">
                          <a:solidFill>
                            <a:srgbClr val="000000"/>
                          </a:solidFill>
                          <a:effectLst/>
                          <a:latin typeface="+mn-lt"/>
                        </a:rPr>
                        <a:t>($ in Millions)</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is-IS" sz="1800" b="1" i="0" u="none" strike="noStrike">
                          <a:solidFill>
                            <a:srgbClr val="000000"/>
                          </a:solidFill>
                          <a:effectLst/>
                          <a:latin typeface="+mn-lt"/>
                        </a:rPr>
                        <a:t>Bear</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is-IS" sz="1800" b="1" i="0" u="none" strike="noStrike">
                          <a:solidFill>
                            <a:srgbClr val="000000"/>
                          </a:solidFill>
                          <a:effectLst/>
                          <a:latin typeface="+mn-lt"/>
                        </a:rPr>
                        <a:t>Base</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is-IS" sz="1800" b="1" i="0" u="none" strike="noStrike" baseline="0">
                          <a:solidFill>
                            <a:srgbClr val="000000"/>
                          </a:solidFill>
                          <a:effectLst/>
                          <a:latin typeface="+mn-lt"/>
                        </a:rPr>
                        <a:t>Bull</a:t>
                      </a:r>
                      <a:endParaRPr lang="is-IS" sz="1800" b="1" i="0" u="none" strike="noStrike">
                        <a:solidFill>
                          <a:srgbClr val="000000"/>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344300">
                <a:tc>
                  <a:txBody>
                    <a:bodyPr/>
                    <a:lstStyle/>
                    <a:p>
                      <a:pPr algn="l" fontAlgn="b"/>
                      <a:r>
                        <a:rPr lang="en-US" sz="1500" b="0" i="0" u="none" strike="noStrike">
                          <a:solidFill>
                            <a:srgbClr val="000000"/>
                          </a:solidFill>
                          <a:effectLst/>
                          <a:latin typeface="+mn-lt"/>
                        </a:rPr>
                        <a:t>Enterprise Value</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is-IS" sz="1500" b="0" i="0" u="none" strike="noStrike">
                          <a:solidFill>
                            <a:srgbClr val="000000"/>
                          </a:solidFill>
                          <a:effectLst/>
                          <a:latin typeface="+mn-lt"/>
                        </a:rPr>
                        <a:t>68,479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is-IS" sz="1500" b="0" i="0" u="none" strike="noStrike">
                          <a:solidFill>
                            <a:srgbClr val="000000"/>
                          </a:solidFill>
                          <a:effectLst/>
                          <a:latin typeface="+mn-lt"/>
                        </a:rPr>
                        <a:t>79,839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is-IS" sz="1500" b="0" i="0" u="none" strike="noStrike">
                          <a:solidFill>
                            <a:srgbClr val="000000"/>
                          </a:solidFill>
                          <a:effectLst/>
                          <a:latin typeface="+mn-lt"/>
                        </a:rPr>
                        <a:t>141,180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1"/>
                  </a:ext>
                </a:extLst>
              </a:tr>
              <a:tr h="344300">
                <a:tc>
                  <a:txBody>
                    <a:bodyPr/>
                    <a:lstStyle/>
                    <a:p>
                      <a:pPr algn="l" fontAlgn="b"/>
                      <a:r>
                        <a:rPr lang="en-US" sz="1500" b="0" i="0" u="none" strike="noStrike">
                          <a:solidFill>
                            <a:srgbClr val="000000"/>
                          </a:solidFill>
                          <a:effectLst/>
                          <a:latin typeface="+mn-lt"/>
                        </a:rPr>
                        <a:t>Current </a:t>
                      </a:r>
                      <a:r>
                        <a:rPr lang="en-US" sz="1500" b="0" i="0" u="none" strike="noStrike" baseline="0">
                          <a:solidFill>
                            <a:srgbClr val="000000"/>
                          </a:solidFill>
                          <a:effectLst/>
                          <a:latin typeface="+mn-lt"/>
                        </a:rPr>
                        <a:t>Liabilities</a:t>
                      </a:r>
                      <a:endParaRPr lang="en-US" sz="1500" b="0" i="0" u="none" strike="noStrike">
                        <a:solidFill>
                          <a:srgbClr val="000000"/>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fi-FI" sz="1500" b="0" i="0" u="none" strike="noStrike">
                          <a:solidFill>
                            <a:srgbClr val="000000"/>
                          </a:solidFill>
                          <a:effectLst/>
                          <a:latin typeface="+mn-lt"/>
                        </a:rPr>
                        <a:t>10,667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fi-FI" sz="1500" b="0" i="0" u="none" strike="noStrike">
                          <a:solidFill>
                            <a:srgbClr val="000000"/>
                          </a:solidFill>
                          <a:effectLst/>
                          <a:latin typeface="+mn-lt"/>
                        </a:rPr>
                        <a:t>10,667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fi-FI" sz="1500" b="0" i="0" u="none" strike="noStrike">
                          <a:solidFill>
                            <a:srgbClr val="000000"/>
                          </a:solidFill>
                          <a:effectLst/>
                          <a:latin typeface="+mn-lt"/>
                        </a:rPr>
                        <a:t>10,667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344300">
                <a:tc>
                  <a:txBody>
                    <a:bodyPr/>
                    <a:lstStyle/>
                    <a:p>
                      <a:pPr algn="l" fontAlgn="b"/>
                      <a:r>
                        <a:rPr lang="en-US" sz="1500" b="0" i="0" u="none" strike="noStrike">
                          <a:solidFill>
                            <a:srgbClr val="000000"/>
                          </a:solidFill>
                          <a:effectLst/>
                          <a:latin typeface="+mn-lt"/>
                        </a:rPr>
                        <a:t>Long Term Debt</a:t>
                      </a:r>
                    </a:p>
                  </a:txBody>
                  <a:tcPr marL="0" marR="0" marT="0"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cs-CZ" sz="1500" b="0" i="0" u="none" strike="noStrike">
                          <a:solidFill>
                            <a:srgbClr val="000000"/>
                          </a:solidFill>
                          <a:effectLst/>
                          <a:latin typeface="+mn-lt"/>
                        </a:rPr>
                        <a:t>11,634</a:t>
                      </a:r>
                    </a:p>
                  </a:txBody>
                  <a:tcPr marL="0" marR="0" marT="0"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cs-CZ" sz="1500" b="0" i="0" u="none" strike="noStrike">
                          <a:solidFill>
                            <a:srgbClr val="000000"/>
                          </a:solidFill>
                          <a:effectLst/>
                          <a:latin typeface="+mn-lt"/>
                        </a:rPr>
                        <a:t>11,634</a:t>
                      </a:r>
                    </a:p>
                  </a:txBody>
                  <a:tcPr marL="0" marR="0" marT="0"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cs-CZ" sz="1500" b="0" i="0" u="none" strike="noStrike">
                          <a:solidFill>
                            <a:srgbClr val="000000"/>
                          </a:solidFill>
                          <a:effectLst/>
                          <a:latin typeface="+mn-lt"/>
                        </a:rPr>
                        <a:t>11,634</a:t>
                      </a:r>
                    </a:p>
                  </a:txBody>
                  <a:tcPr marL="0" marR="0" marT="0"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3"/>
                  </a:ext>
                </a:extLst>
              </a:tr>
              <a:tr h="344300">
                <a:tc>
                  <a:txBody>
                    <a:bodyPr/>
                    <a:lstStyle/>
                    <a:p>
                      <a:pPr algn="l" fontAlgn="b"/>
                      <a:r>
                        <a:rPr lang="en-US" sz="1500" b="0" i="0" u="none" strike="noStrike">
                          <a:solidFill>
                            <a:srgbClr val="000000"/>
                          </a:solidFill>
                          <a:effectLst/>
                          <a:latin typeface="+mn-lt"/>
                        </a:rPr>
                        <a:t>Recovered Enterprise Value</a:t>
                      </a:r>
                    </a:p>
                  </a:txBody>
                  <a:tcPr marL="0" marR="0" marT="0" marB="0"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cs-CZ" sz="1500" b="0" i="0" u="none" strike="noStrike">
                          <a:solidFill>
                            <a:srgbClr val="000000"/>
                          </a:solidFill>
                          <a:effectLst/>
                          <a:latin typeface="+mn-lt"/>
                        </a:rPr>
                        <a:t>46,178</a:t>
                      </a:r>
                    </a:p>
                  </a:txBody>
                  <a:tcPr marL="0" marR="0" marT="0" marB="0"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cs-CZ" sz="1500" b="0" i="0" u="none" strike="noStrike">
                          <a:solidFill>
                            <a:srgbClr val="000000"/>
                          </a:solidFill>
                          <a:effectLst/>
                          <a:latin typeface="+mn-lt"/>
                        </a:rPr>
                        <a:t>53,538</a:t>
                      </a:r>
                    </a:p>
                  </a:txBody>
                  <a:tcPr marL="0" marR="0" marT="0" marB="0"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cs-CZ" sz="1500" b="0" i="0" u="none" strike="noStrike">
                          <a:solidFill>
                            <a:srgbClr val="000000"/>
                          </a:solidFill>
                          <a:effectLst/>
                          <a:latin typeface="+mn-lt"/>
                        </a:rPr>
                        <a:t>118,879</a:t>
                      </a:r>
                    </a:p>
                  </a:txBody>
                  <a:tcPr marL="0" marR="0" marT="0" marB="0" anchor="ct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344300">
                <a:tc>
                  <a:txBody>
                    <a:bodyPr/>
                    <a:lstStyle/>
                    <a:p>
                      <a:pPr lvl="1" algn="l" fontAlgn="b"/>
                      <a:r>
                        <a:rPr lang="en-US" sz="1500" b="0" i="0" u="none" strike="noStrike">
                          <a:solidFill>
                            <a:srgbClr val="000000"/>
                          </a:solidFill>
                          <a:effectLst/>
                          <a:latin typeface="+mn-lt"/>
                        </a:rPr>
                        <a:t>% Recovered</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cs-CZ" sz="1500" b="0" i="0" u="none" strike="noStrike">
                          <a:solidFill>
                            <a:srgbClr val="000000"/>
                          </a:solidFill>
                          <a:effectLst/>
                          <a:latin typeface="+mn-lt"/>
                        </a:rPr>
                        <a:t>67.43%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cs-CZ" sz="1500" b="0" i="0" u="none" strike="noStrike">
                          <a:solidFill>
                            <a:srgbClr val="000000"/>
                          </a:solidFill>
                          <a:effectLst/>
                          <a:latin typeface="+mn-lt"/>
                        </a:rPr>
                        <a:t>70.59%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cs-CZ" sz="1500" b="0" i="0" u="none" strike="noStrike">
                          <a:solidFill>
                            <a:srgbClr val="000000"/>
                          </a:solidFill>
                          <a:effectLst/>
                          <a:latin typeface="+mn-lt"/>
                        </a:rPr>
                        <a:t>84.20%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bl>
          </a:graphicData>
        </a:graphic>
      </p:graphicFrame>
      <p:graphicFrame>
        <p:nvGraphicFramePr>
          <p:cNvPr id="20" name="Chart 19"/>
          <p:cNvGraphicFramePr>
            <a:graphicFrameLocks/>
          </p:cNvGraphicFramePr>
          <p:nvPr>
            <p:extLst>
              <p:ext uri="{D42A27DB-BD31-4B8C-83A1-F6EECF244321}">
                <p14:modId xmlns:p14="http://schemas.microsoft.com/office/powerpoint/2010/main" val="327435516"/>
              </p:ext>
            </p:extLst>
          </p:nvPr>
        </p:nvGraphicFramePr>
        <p:xfrm>
          <a:off x="6207222" y="3719292"/>
          <a:ext cx="2788172" cy="279806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2" name="Chart 21"/>
          <p:cNvGraphicFramePr>
            <a:graphicFrameLocks/>
          </p:cNvGraphicFramePr>
          <p:nvPr>
            <p:extLst>
              <p:ext uri="{D42A27DB-BD31-4B8C-83A1-F6EECF244321}">
                <p14:modId xmlns:p14="http://schemas.microsoft.com/office/powerpoint/2010/main" val="143207219"/>
              </p:ext>
            </p:extLst>
          </p:nvPr>
        </p:nvGraphicFramePr>
        <p:xfrm>
          <a:off x="2748050" y="3719292"/>
          <a:ext cx="3113104" cy="28003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3" name="Chart 22"/>
          <p:cNvGraphicFramePr>
            <a:graphicFrameLocks/>
          </p:cNvGraphicFramePr>
          <p:nvPr>
            <p:extLst>
              <p:ext uri="{D42A27DB-BD31-4B8C-83A1-F6EECF244321}">
                <p14:modId xmlns:p14="http://schemas.microsoft.com/office/powerpoint/2010/main" val="1624433421"/>
              </p:ext>
            </p:extLst>
          </p:nvPr>
        </p:nvGraphicFramePr>
        <p:xfrm>
          <a:off x="9141284" y="3719292"/>
          <a:ext cx="2980544" cy="2798064"/>
        </p:xfrm>
        <a:graphic>
          <a:graphicData uri="http://schemas.openxmlformats.org/drawingml/2006/chart">
            <c:chart xmlns:c="http://schemas.openxmlformats.org/drawingml/2006/chart" xmlns:r="http://schemas.openxmlformats.org/officeDocument/2006/relationships" r:id="rId6"/>
          </a:graphicData>
        </a:graphic>
      </p:graphicFrame>
      <p:sp>
        <p:nvSpPr>
          <p:cNvPr id="24" name="Rectangle 23">
            <a:extLst>
              <a:ext uri="{FF2B5EF4-FFF2-40B4-BE49-F238E27FC236}">
                <a16:creationId xmlns:a16="http://schemas.microsoft.com/office/drawing/2014/main" id="{14B111D5-F7E5-4610-A644-3E199C28A063}"/>
              </a:ext>
            </a:extLst>
          </p:cNvPr>
          <p:cNvSpPr/>
          <p:nvPr/>
        </p:nvSpPr>
        <p:spPr>
          <a:xfrm rot="16200000">
            <a:off x="969115" y="5008595"/>
            <a:ext cx="2743200" cy="274320"/>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bg1"/>
                </a:solidFill>
                <a:cs typeface="Calibri"/>
              </a:rPr>
              <a:t>Automotive Sales</a:t>
            </a:r>
          </a:p>
        </p:txBody>
      </p:sp>
    </p:spTree>
    <p:extLst>
      <p:ext uri="{BB962C8B-B14F-4D97-AF65-F5344CB8AC3E}">
        <p14:creationId xmlns:p14="http://schemas.microsoft.com/office/powerpoint/2010/main" val="9820185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8908B25-5397-43D3-8034-F96AEE9FAEF9}"/>
              </a:ext>
            </a:extLst>
          </p:cNvPr>
          <p:cNvSpPr>
            <a:spLocks noGrp="1"/>
          </p:cNvSpPr>
          <p:nvPr>
            <p:ph type="sldNum" sz="quarter" idx="12"/>
          </p:nvPr>
        </p:nvSpPr>
        <p:spPr/>
        <p:txBody>
          <a:bodyPr/>
          <a:lstStyle/>
          <a:p>
            <a:fld id="{330EA680-D336-4FF7-8B7A-9848BB0A1C32}" type="slidenum">
              <a:rPr lang="en-US" smtClean="0"/>
              <a:t>25</a:t>
            </a:fld>
            <a:endParaRPr lang="en-US"/>
          </a:p>
        </p:txBody>
      </p:sp>
      <p:pic>
        <p:nvPicPr>
          <p:cNvPr id="4" name="Picture 17" descr="A picture containing drawing, table&#10;&#10;Description generated with very high confidence">
            <a:extLst>
              <a:ext uri="{FF2B5EF4-FFF2-40B4-BE49-F238E27FC236}">
                <a16:creationId xmlns:a16="http://schemas.microsoft.com/office/drawing/2014/main" id="{7C86D77A-1C81-486A-BD54-AB182E5DE733}"/>
              </a:ext>
            </a:extLst>
          </p:cNvPr>
          <p:cNvPicPr>
            <a:picLocks noChangeAspect="1"/>
          </p:cNvPicPr>
          <p:nvPr/>
        </p:nvPicPr>
        <p:blipFill>
          <a:blip r:embed="rId2"/>
          <a:stretch>
            <a:fillRect/>
          </a:stretch>
        </p:blipFill>
        <p:spPr>
          <a:xfrm>
            <a:off x="123645" y="100534"/>
            <a:ext cx="2743200" cy="1337310"/>
          </a:xfrm>
          <a:prstGeom prst="rect">
            <a:avLst/>
          </a:prstGeom>
        </p:spPr>
      </p:pic>
      <p:sp>
        <p:nvSpPr>
          <p:cNvPr id="6" name="Rectangle 5">
            <a:extLst>
              <a:ext uri="{FF2B5EF4-FFF2-40B4-BE49-F238E27FC236}">
                <a16:creationId xmlns:a16="http://schemas.microsoft.com/office/drawing/2014/main" id="{4900E1EB-2FED-40EB-80CA-758F6A51F627}"/>
              </a:ext>
            </a:extLst>
          </p:cNvPr>
          <p:cNvSpPr/>
          <p:nvPr/>
        </p:nvSpPr>
        <p:spPr>
          <a:xfrm>
            <a:off x="3209027" y="211346"/>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a:rPr>
              <a:t>Credit Analysis</a:t>
            </a:r>
          </a:p>
        </p:txBody>
      </p:sp>
      <p:cxnSp>
        <p:nvCxnSpPr>
          <p:cNvPr id="8" name="Straight Arrow Connector 7">
            <a:extLst>
              <a:ext uri="{FF2B5EF4-FFF2-40B4-BE49-F238E27FC236}">
                <a16:creationId xmlns:a16="http://schemas.microsoft.com/office/drawing/2014/main" id="{C8A078AE-3A35-4B96-9299-7D6107969A56}"/>
              </a:ext>
            </a:extLst>
          </p:cNvPr>
          <p:cNvCxnSpPr/>
          <p:nvPr/>
        </p:nvCxnSpPr>
        <p:spPr>
          <a:xfrm flipV="1">
            <a:off x="3208749" y="1130598"/>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FA26E8F7-1534-4EC4-812F-96148AF85078}"/>
              </a:ext>
            </a:extLst>
          </p:cNvPr>
          <p:cNvSpPr txBox="1"/>
          <p:nvPr/>
        </p:nvSpPr>
        <p:spPr>
          <a:xfrm>
            <a:off x="3212306" y="569118"/>
            <a:ext cx="8303417"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solidFill>
                  <a:srgbClr val="000000"/>
                </a:solidFill>
                <a:ea typeface="+mn-lt"/>
                <a:cs typeface="+mn-lt"/>
              </a:rPr>
              <a:t>Analysis of Key Covenants </a:t>
            </a:r>
            <a:endParaRPr lang="en-US" sz="3000" b="1">
              <a:solidFill>
                <a:srgbClr val="CC0000"/>
              </a:solidFill>
              <a:ea typeface="+mn-lt"/>
              <a:cs typeface="+mn-lt"/>
            </a:endParaRPr>
          </a:p>
        </p:txBody>
      </p:sp>
      <p:cxnSp>
        <p:nvCxnSpPr>
          <p:cNvPr id="9" name="Straight Arrow Connector 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graphicFrame>
        <p:nvGraphicFramePr>
          <p:cNvPr id="3" name="Table 4">
            <a:extLst>
              <a:ext uri="{FF2B5EF4-FFF2-40B4-BE49-F238E27FC236}">
                <a16:creationId xmlns:a16="http://schemas.microsoft.com/office/drawing/2014/main" id="{C5E2F89A-5834-4633-81A7-08DD20D06209}"/>
              </a:ext>
            </a:extLst>
          </p:cNvPr>
          <p:cNvGraphicFramePr>
            <a:graphicFrameLocks noGrp="1"/>
          </p:cNvGraphicFramePr>
          <p:nvPr>
            <p:extLst>
              <p:ext uri="{D42A27DB-BD31-4B8C-83A1-F6EECF244321}">
                <p14:modId xmlns:p14="http://schemas.microsoft.com/office/powerpoint/2010/main" val="1305124152"/>
              </p:ext>
            </p:extLst>
          </p:nvPr>
        </p:nvGraphicFramePr>
        <p:xfrm>
          <a:off x="131971" y="1450932"/>
          <a:ext cx="1880137" cy="3930045"/>
        </p:xfrm>
        <a:graphic>
          <a:graphicData uri="http://schemas.openxmlformats.org/drawingml/2006/table">
            <a:tbl>
              <a:tblPr firstRow="1" bandRow="1">
                <a:tableStyleId>{5940675A-B579-460E-94D1-54222C63F5DA}</a:tableStyleId>
              </a:tblPr>
              <a:tblGrid>
                <a:gridCol w="1880137">
                  <a:extLst>
                    <a:ext uri="{9D8B030D-6E8A-4147-A177-3AD203B41FA5}">
                      <a16:colId xmlns:a16="http://schemas.microsoft.com/office/drawing/2014/main" val="1971472685"/>
                    </a:ext>
                  </a:extLst>
                </a:gridCol>
              </a:tblGrid>
              <a:tr h="849739">
                <a:tc>
                  <a:txBody>
                    <a:bodyPr/>
                    <a:lstStyle/>
                    <a:p>
                      <a:pPr algn="ctr"/>
                      <a:r>
                        <a:rPr lang="en-US" b="1">
                          <a:solidFill>
                            <a:schemeClr val="bg1"/>
                          </a:solidFill>
                        </a:rPr>
                        <a:t>Limitation on Liens</a:t>
                      </a:r>
                    </a:p>
                  </a:txBody>
                  <a:tcPr anchor="ctr">
                    <a:solidFill>
                      <a:srgbClr val="999999"/>
                    </a:solidFill>
                  </a:tcPr>
                </a:tc>
                <a:extLst>
                  <a:ext uri="{0D108BD9-81ED-4DB2-BD59-A6C34878D82A}">
                    <a16:rowId xmlns:a16="http://schemas.microsoft.com/office/drawing/2014/main" val="2333268730"/>
                  </a:ext>
                </a:extLst>
              </a:tr>
              <a:tr h="3080306">
                <a:tc>
                  <a:txBody>
                    <a:bodyPr/>
                    <a:lstStyle/>
                    <a:p>
                      <a:pPr marL="285750" indent="-285750">
                        <a:buFont typeface="Arial"/>
                        <a:buChar char="•"/>
                      </a:pPr>
                      <a:r>
                        <a:rPr lang="en-US" sz="1600"/>
                        <a:t>Company or Domestic Restricted Subsidiaries will not incur any Lien on Principal Property unless Notes are equally and ratably secured. Subject to Permitted Liens</a:t>
                      </a:r>
                    </a:p>
                  </a:txBody>
                  <a:tcPr/>
                </a:tc>
                <a:extLst>
                  <a:ext uri="{0D108BD9-81ED-4DB2-BD59-A6C34878D82A}">
                    <a16:rowId xmlns:a16="http://schemas.microsoft.com/office/drawing/2014/main" val="3447422076"/>
                  </a:ext>
                </a:extLst>
              </a:tr>
            </a:tbl>
          </a:graphicData>
        </a:graphic>
      </p:graphicFrame>
      <p:graphicFrame>
        <p:nvGraphicFramePr>
          <p:cNvPr id="28" name="Table 4">
            <a:extLst>
              <a:ext uri="{FF2B5EF4-FFF2-40B4-BE49-F238E27FC236}">
                <a16:creationId xmlns:a16="http://schemas.microsoft.com/office/drawing/2014/main" id="{04280962-C8E3-4371-BD9F-A0A0BDF6FCA1}"/>
              </a:ext>
            </a:extLst>
          </p:cNvPr>
          <p:cNvGraphicFramePr>
            <a:graphicFrameLocks noGrp="1"/>
          </p:cNvGraphicFramePr>
          <p:nvPr>
            <p:extLst>
              <p:ext uri="{D42A27DB-BD31-4B8C-83A1-F6EECF244321}">
                <p14:modId xmlns:p14="http://schemas.microsoft.com/office/powerpoint/2010/main" val="814022810"/>
              </p:ext>
            </p:extLst>
          </p:nvPr>
        </p:nvGraphicFramePr>
        <p:xfrm>
          <a:off x="2142846" y="1450932"/>
          <a:ext cx="1880137" cy="3930045"/>
        </p:xfrm>
        <a:graphic>
          <a:graphicData uri="http://schemas.openxmlformats.org/drawingml/2006/table">
            <a:tbl>
              <a:tblPr firstRow="1" bandRow="1">
                <a:tableStyleId>{5940675A-B579-460E-94D1-54222C63F5DA}</a:tableStyleId>
              </a:tblPr>
              <a:tblGrid>
                <a:gridCol w="1880137">
                  <a:extLst>
                    <a:ext uri="{9D8B030D-6E8A-4147-A177-3AD203B41FA5}">
                      <a16:colId xmlns:a16="http://schemas.microsoft.com/office/drawing/2014/main" val="1971472685"/>
                    </a:ext>
                  </a:extLst>
                </a:gridCol>
              </a:tblGrid>
              <a:tr h="849739">
                <a:tc>
                  <a:txBody>
                    <a:bodyPr/>
                    <a:lstStyle/>
                    <a:p>
                      <a:pPr algn="ctr"/>
                      <a:r>
                        <a:rPr lang="en-US" b="1">
                          <a:solidFill>
                            <a:schemeClr val="bg1"/>
                          </a:solidFill>
                        </a:rPr>
                        <a:t>Change of Control</a:t>
                      </a:r>
                    </a:p>
                  </a:txBody>
                  <a:tcPr anchor="ctr">
                    <a:solidFill>
                      <a:srgbClr val="999999"/>
                    </a:solidFill>
                  </a:tcPr>
                </a:tc>
                <a:extLst>
                  <a:ext uri="{0D108BD9-81ED-4DB2-BD59-A6C34878D82A}">
                    <a16:rowId xmlns:a16="http://schemas.microsoft.com/office/drawing/2014/main" val="2333268730"/>
                  </a:ext>
                </a:extLst>
              </a:tr>
              <a:tr h="3080306">
                <a:tc>
                  <a:txBody>
                    <a:bodyPr/>
                    <a:lstStyle/>
                    <a:p>
                      <a:pPr marL="285750" indent="-285750">
                        <a:buFont typeface="Arial"/>
                        <a:buChar char="•"/>
                      </a:pPr>
                      <a:r>
                        <a:rPr lang="en-US" sz="1600"/>
                        <a:t>In the event of a "Change of Control Triggering Event" the notes will be redeemed at 101% of par</a:t>
                      </a:r>
                    </a:p>
                    <a:p>
                      <a:pPr marL="0" lvl="0" indent="0">
                        <a:buNone/>
                      </a:pPr>
                      <a:endParaRPr lang="en-US"/>
                    </a:p>
                  </a:txBody>
                  <a:tcPr/>
                </a:tc>
                <a:extLst>
                  <a:ext uri="{0D108BD9-81ED-4DB2-BD59-A6C34878D82A}">
                    <a16:rowId xmlns:a16="http://schemas.microsoft.com/office/drawing/2014/main" val="3447422076"/>
                  </a:ext>
                </a:extLst>
              </a:tr>
            </a:tbl>
          </a:graphicData>
        </a:graphic>
      </p:graphicFrame>
      <p:graphicFrame>
        <p:nvGraphicFramePr>
          <p:cNvPr id="29" name="Table 4">
            <a:extLst>
              <a:ext uri="{FF2B5EF4-FFF2-40B4-BE49-F238E27FC236}">
                <a16:creationId xmlns:a16="http://schemas.microsoft.com/office/drawing/2014/main" id="{3951D877-F0E6-4BBC-A26F-4B281A336B8B}"/>
              </a:ext>
            </a:extLst>
          </p:cNvPr>
          <p:cNvGraphicFramePr>
            <a:graphicFrameLocks noGrp="1"/>
          </p:cNvGraphicFramePr>
          <p:nvPr>
            <p:extLst>
              <p:ext uri="{D42A27DB-BD31-4B8C-83A1-F6EECF244321}">
                <p14:modId xmlns:p14="http://schemas.microsoft.com/office/powerpoint/2010/main" val="136863848"/>
              </p:ext>
            </p:extLst>
          </p:nvPr>
        </p:nvGraphicFramePr>
        <p:xfrm>
          <a:off x="10186344" y="1450932"/>
          <a:ext cx="1880137" cy="3930045"/>
        </p:xfrm>
        <a:graphic>
          <a:graphicData uri="http://schemas.openxmlformats.org/drawingml/2006/table">
            <a:tbl>
              <a:tblPr firstRow="1" bandRow="1">
                <a:tableStyleId>{5940675A-B579-460E-94D1-54222C63F5DA}</a:tableStyleId>
              </a:tblPr>
              <a:tblGrid>
                <a:gridCol w="1880137">
                  <a:extLst>
                    <a:ext uri="{9D8B030D-6E8A-4147-A177-3AD203B41FA5}">
                      <a16:colId xmlns:a16="http://schemas.microsoft.com/office/drawing/2014/main" val="1971472685"/>
                    </a:ext>
                  </a:extLst>
                </a:gridCol>
              </a:tblGrid>
              <a:tr h="849739">
                <a:tc>
                  <a:txBody>
                    <a:bodyPr/>
                    <a:lstStyle/>
                    <a:p>
                      <a:pPr algn="ctr"/>
                      <a:r>
                        <a:rPr lang="en-US" b="1">
                          <a:solidFill>
                            <a:schemeClr val="bg1"/>
                          </a:solidFill>
                        </a:rPr>
                        <a:t>Limitation on Subsidiary Debt</a:t>
                      </a:r>
                    </a:p>
                  </a:txBody>
                  <a:tcPr anchor="ctr">
                    <a:solidFill>
                      <a:srgbClr val="999999"/>
                    </a:solidFill>
                  </a:tcPr>
                </a:tc>
                <a:extLst>
                  <a:ext uri="{0D108BD9-81ED-4DB2-BD59-A6C34878D82A}">
                    <a16:rowId xmlns:a16="http://schemas.microsoft.com/office/drawing/2014/main" val="2333268730"/>
                  </a:ext>
                </a:extLst>
              </a:tr>
              <a:tr h="3080306">
                <a:tc>
                  <a:txBody>
                    <a:bodyPr/>
                    <a:lstStyle/>
                    <a:p>
                      <a:pPr marL="285750" indent="-285750">
                        <a:buFont typeface="Arial"/>
                        <a:buChar char="•"/>
                      </a:pPr>
                      <a:r>
                        <a:rPr lang="en-US" sz="1600"/>
                        <a:t>Company will not permit any Domestic Restricted Subsidiaries (excluding Guarantor) from incurring indebtedness without also guaranteeing the Note</a:t>
                      </a:r>
                    </a:p>
                  </a:txBody>
                  <a:tcPr/>
                </a:tc>
                <a:extLst>
                  <a:ext uri="{0D108BD9-81ED-4DB2-BD59-A6C34878D82A}">
                    <a16:rowId xmlns:a16="http://schemas.microsoft.com/office/drawing/2014/main" val="3447422076"/>
                  </a:ext>
                </a:extLst>
              </a:tr>
            </a:tbl>
          </a:graphicData>
        </a:graphic>
      </p:graphicFrame>
      <p:graphicFrame>
        <p:nvGraphicFramePr>
          <p:cNvPr id="30" name="Table 4">
            <a:extLst>
              <a:ext uri="{FF2B5EF4-FFF2-40B4-BE49-F238E27FC236}">
                <a16:creationId xmlns:a16="http://schemas.microsoft.com/office/drawing/2014/main" id="{826416B8-6992-4EEB-8ECC-E77374A59FDB}"/>
              </a:ext>
            </a:extLst>
          </p:cNvPr>
          <p:cNvGraphicFramePr>
            <a:graphicFrameLocks noGrp="1"/>
          </p:cNvGraphicFramePr>
          <p:nvPr>
            <p:extLst>
              <p:ext uri="{D42A27DB-BD31-4B8C-83A1-F6EECF244321}">
                <p14:modId xmlns:p14="http://schemas.microsoft.com/office/powerpoint/2010/main" val="1586122280"/>
              </p:ext>
            </p:extLst>
          </p:nvPr>
        </p:nvGraphicFramePr>
        <p:xfrm>
          <a:off x="8175469" y="1450932"/>
          <a:ext cx="1880137" cy="3941582"/>
        </p:xfrm>
        <a:graphic>
          <a:graphicData uri="http://schemas.openxmlformats.org/drawingml/2006/table">
            <a:tbl>
              <a:tblPr firstRow="1" bandRow="1">
                <a:tableStyleId>{5940675A-B579-460E-94D1-54222C63F5DA}</a:tableStyleId>
              </a:tblPr>
              <a:tblGrid>
                <a:gridCol w="1880137">
                  <a:extLst>
                    <a:ext uri="{9D8B030D-6E8A-4147-A177-3AD203B41FA5}">
                      <a16:colId xmlns:a16="http://schemas.microsoft.com/office/drawing/2014/main" val="1971472685"/>
                    </a:ext>
                  </a:extLst>
                </a:gridCol>
              </a:tblGrid>
              <a:tr h="898630">
                <a:tc>
                  <a:txBody>
                    <a:bodyPr/>
                    <a:lstStyle/>
                    <a:p>
                      <a:pPr algn="ctr"/>
                      <a:r>
                        <a:rPr lang="en-US" b="1">
                          <a:solidFill>
                            <a:schemeClr val="bg1"/>
                          </a:solidFill>
                        </a:rPr>
                        <a:t>Limitation on Sale and Lease-back</a:t>
                      </a:r>
                    </a:p>
                  </a:txBody>
                  <a:tcPr anchor="ctr">
                    <a:solidFill>
                      <a:srgbClr val="999999"/>
                    </a:solidFill>
                  </a:tcPr>
                </a:tc>
                <a:extLst>
                  <a:ext uri="{0D108BD9-81ED-4DB2-BD59-A6C34878D82A}">
                    <a16:rowId xmlns:a16="http://schemas.microsoft.com/office/drawing/2014/main" val="2333268730"/>
                  </a:ext>
                </a:extLst>
              </a:tr>
              <a:tr h="3027182">
                <a:tc>
                  <a:txBody>
                    <a:bodyPr/>
                    <a:lstStyle/>
                    <a:p>
                      <a:pPr marL="285750" indent="-285750">
                        <a:buFont typeface="Arial"/>
                        <a:buChar char="•"/>
                      </a:pPr>
                      <a:r>
                        <a:rPr lang="en-US" sz="1600"/>
                        <a:t>Company or Domestic Restricted Subsidiaries may not enter any sale/lease-back transactions with respect to Principal Property. Some exceptions apply. </a:t>
                      </a:r>
                    </a:p>
                  </a:txBody>
                  <a:tcPr/>
                </a:tc>
                <a:extLst>
                  <a:ext uri="{0D108BD9-81ED-4DB2-BD59-A6C34878D82A}">
                    <a16:rowId xmlns:a16="http://schemas.microsoft.com/office/drawing/2014/main" val="3447422076"/>
                  </a:ext>
                </a:extLst>
              </a:tr>
            </a:tbl>
          </a:graphicData>
        </a:graphic>
      </p:graphicFrame>
      <p:graphicFrame>
        <p:nvGraphicFramePr>
          <p:cNvPr id="31" name="Table 4">
            <a:extLst>
              <a:ext uri="{FF2B5EF4-FFF2-40B4-BE49-F238E27FC236}">
                <a16:creationId xmlns:a16="http://schemas.microsoft.com/office/drawing/2014/main" id="{83103C14-74AB-4844-AE35-1F2E044AA156}"/>
              </a:ext>
            </a:extLst>
          </p:cNvPr>
          <p:cNvGraphicFramePr>
            <a:graphicFrameLocks noGrp="1"/>
          </p:cNvGraphicFramePr>
          <p:nvPr>
            <p:extLst>
              <p:ext uri="{D42A27DB-BD31-4B8C-83A1-F6EECF244321}">
                <p14:modId xmlns:p14="http://schemas.microsoft.com/office/powerpoint/2010/main" val="1447814399"/>
              </p:ext>
            </p:extLst>
          </p:nvPr>
        </p:nvGraphicFramePr>
        <p:xfrm>
          <a:off x="4153720" y="1450932"/>
          <a:ext cx="1880137" cy="3930045"/>
        </p:xfrm>
        <a:graphic>
          <a:graphicData uri="http://schemas.openxmlformats.org/drawingml/2006/table">
            <a:tbl>
              <a:tblPr firstRow="1" bandRow="1">
                <a:tableStyleId>{5940675A-B579-460E-94D1-54222C63F5DA}</a:tableStyleId>
              </a:tblPr>
              <a:tblGrid>
                <a:gridCol w="1880137">
                  <a:extLst>
                    <a:ext uri="{9D8B030D-6E8A-4147-A177-3AD203B41FA5}">
                      <a16:colId xmlns:a16="http://schemas.microsoft.com/office/drawing/2014/main" val="1971472685"/>
                    </a:ext>
                  </a:extLst>
                </a:gridCol>
              </a:tblGrid>
              <a:tr h="849739">
                <a:tc>
                  <a:txBody>
                    <a:bodyPr/>
                    <a:lstStyle/>
                    <a:p>
                      <a:pPr algn="ctr"/>
                      <a:r>
                        <a:rPr lang="en-US" b="1">
                          <a:solidFill>
                            <a:schemeClr val="bg1"/>
                          </a:solidFill>
                        </a:rPr>
                        <a:t>Ratings Trigger</a:t>
                      </a:r>
                    </a:p>
                  </a:txBody>
                  <a:tcPr anchor="ctr">
                    <a:solidFill>
                      <a:srgbClr val="999999"/>
                    </a:solidFill>
                  </a:tcPr>
                </a:tc>
                <a:extLst>
                  <a:ext uri="{0D108BD9-81ED-4DB2-BD59-A6C34878D82A}">
                    <a16:rowId xmlns:a16="http://schemas.microsoft.com/office/drawing/2014/main" val="2333268730"/>
                  </a:ext>
                </a:extLst>
              </a:tr>
              <a:tr h="3080306">
                <a:tc>
                  <a:txBody>
                    <a:bodyPr/>
                    <a:lstStyle/>
                    <a:p>
                      <a:pPr marL="285750" indent="-285750">
                        <a:buFont typeface="Arial"/>
                        <a:buChar char="•"/>
                      </a:pPr>
                      <a:r>
                        <a:rPr lang="en-US" sz="1600"/>
                        <a:t>In combination with a Change of Control Triggering Event, a decline in Ratings during a specified Ratings Decline Period will </a:t>
                      </a:r>
                      <a:r>
                        <a:rPr lang="en-US"/>
                        <a:t> </a:t>
                      </a:r>
                      <a:r>
                        <a:rPr lang="en-US" sz="1600"/>
                        <a:t>trigger an Offer to Purchase</a:t>
                      </a:r>
                    </a:p>
                  </a:txBody>
                  <a:tcPr/>
                </a:tc>
                <a:extLst>
                  <a:ext uri="{0D108BD9-81ED-4DB2-BD59-A6C34878D82A}">
                    <a16:rowId xmlns:a16="http://schemas.microsoft.com/office/drawing/2014/main" val="3447422076"/>
                  </a:ext>
                </a:extLst>
              </a:tr>
            </a:tbl>
          </a:graphicData>
        </a:graphic>
      </p:graphicFrame>
      <p:graphicFrame>
        <p:nvGraphicFramePr>
          <p:cNvPr id="32" name="Table 4">
            <a:extLst>
              <a:ext uri="{FF2B5EF4-FFF2-40B4-BE49-F238E27FC236}">
                <a16:creationId xmlns:a16="http://schemas.microsoft.com/office/drawing/2014/main" id="{7577E74C-ABC1-409F-9665-E503E4AEF271}"/>
              </a:ext>
            </a:extLst>
          </p:cNvPr>
          <p:cNvGraphicFramePr>
            <a:graphicFrameLocks noGrp="1"/>
          </p:cNvGraphicFramePr>
          <p:nvPr>
            <p:extLst>
              <p:ext uri="{D42A27DB-BD31-4B8C-83A1-F6EECF244321}">
                <p14:modId xmlns:p14="http://schemas.microsoft.com/office/powerpoint/2010/main" val="1630226014"/>
              </p:ext>
            </p:extLst>
          </p:nvPr>
        </p:nvGraphicFramePr>
        <p:xfrm>
          <a:off x="6164595" y="1450932"/>
          <a:ext cx="1880137" cy="3925812"/>
        </p:xfrm>
        <a:graphic>
          <a:graphicData uri="http://schemas.openxmlformats.org/drawingml/2006/table">
            <a:tbl>
              <a:tblPr firstRow="1" bandRow="1">
                <a:tableStyleId>{5940675A-B579-460E-94D1-54222C63F5DA}</a:tableStyleId>
              </a:tblPr>
              <a:tblGrid>
                <a:gridCol w="1880137">
                  <a:extLst>
                    <a:ext uri="{9D8B030D-6E8A-4147-A177-3AD203B41FA5}">
                      <a16:colId xmlns:a16="http://schemas.microsoft.com/office/drawing/2014/main" val="1971472685"/>
                    </a:ext>
                  </a:extLst>
                </a:gridCol>
              </a:tblGrid>
              <a:tr h="845506">
                <a:tc>
                  <a:txBody>
                    <a:bodyPr/>
                    <a:lstStyle/>
                    <a:p>
                      <a:pPr algn="ctr"/>
                      <a:r>
                        <a:rPr lang="en-US" b="1">
                          <a:solidFill>
                            <a:schemeClr val="bg1"/>
                          </a:solidFill>
                        </a:rPr>
                        <a:t>Cross Default</a:t>
                      </a:r>
                    </a:p>
                  </a:txBody>
                  <a:tcPr anchor="ctr">
                    <a:solidFill>
                      <a:srgbClr val="999999"/>
                    </a:solidFill>
                  </a:tcPr>
                </a:tc>
                <a:extLst>
                  <a:ext uri="{0D108BD9-81ED-4DB2-BD59-A6C34878D82A}">
                    <a16:rowId xmlns:a16="http://schemas.microsoft.com/office/drawing/2014/main" val="2333268730"/>
                  </a:ext>
                </a:extLst>
              </a:tr>
              <a:tr h="3080306">
                <a:tc>
                  <a:txBody>
                    <a:bodyPr/>
                    <a:lstStyle/>
                    <a:p>
                      <a:pPr marL="285750" indent="-285750">
                        <a:buFont typeface="Arial"/>
                        <a:buChar char="•"/>
                      </a:pPr>
                      <a:r>
                        <a:rPr lang="en-US" sz="1600"/>
                        <a:t>Company may be in default should any of the notes of the Company or its </a:t>
                      </a:r>
                      <a:r>
                        <a:rPr lang="en-US" sz="1600" b="1"/>
                        <a:t>"Significant Subsidiaries"</a:t>
                      </a:r>
                      <a:r>
                        <a:rPr lang="en-US" sz="1600"/>
                        <a:t> default on at least $500M  in principal</a:t>
                      </a:r>
                    </a:p>
                  </a:txBody>
                  <a:tcPr/>
                </a:tc>
                <a:extLst>
                  <a:ext uri="{0D108BD9-81ED-4DB2-BD59-A6C34878D82A}">
                    <a16:rowId xmlns:a16="http://schemas.microsoft.com/office/drawing/2014/main" val="3447422076"/>
                  </a:ext>
                </a:extLst>
              </a:tr>
            </a:tbl>
          </a:graphicData>
        </a:graphic>
      </p:graphicFrame>
    </p:spTree>
    <p:extLst>
      <p:ext uri="{BB962C8B-B14F-4D97-AF65-F5344CB8AC3E}">
        <p14:creationId xmlns:p14="http://schemas.microsoft.com/office/powerpoint/2010/main" val="13072983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cs typeface="Calibri"/>
              </a:rPr>
              <a:t>Covenant Comparables</a:t>
            </a:r>
            <a:endParaRPr lang="en-US" sz="3000" b="1">
              <a:solidFill>
                <a:srgbClr val="CC0000"/>
              </a:solidFill>
              <a:cs typeface="Calibri"/>
            </a:endParaRPr>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4B111D5-F7E5-4610-A644-3E199C28A063}"/>
              </a:ext>
            </a:extLst>
          </p:cNvPr>
          <p:cNvSpPr/>
          <p:nvPr/>
        </p:nvSpPr>
        <p:spPr>
          <a:xfrm>
            <a:off x="3209027" y="211346"/>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a:rPr>
              <a:t>Credit Analysis</a:t>
            </a:r>
          </a:p>
        </p:txBody>
      </p:sp>
      <p:sp>
        <p:nvSpPr>
          <p:cNvPr id="2" name="Slide Number Placeholder 1"/>
          <p:cNvSpPr>
            <a:spLocks noGrp="1"/>
          </p:cNvSpPr>
          <p:nvPr>
            <p:ph type="sldNum" sz="quarter" idx="12"/>
          </p:nvPr>
        </p:nvSpPr>
        <p:spPr/>
        <p:txBody>
          <a:bodyPr/>
          <a:lstStyle/>
          <a:p>
            <a:fld id="{330EA680-D336-4FF7-8B7A-9848BB0A1C32}" type="slidenum">
              <a:rPr lang="en-US" smtClean="0"/>
              <a:t>26</a:t>
            </a:fld>
            <a:endParaRPr lang="en-US"/>
          </a:p>
        </p:txBody>
      </p:sp>
      <p:graphicFrame>
        <p:nvGraphicFramePr>
          <p:cNvPr id="8" name="Table 7">
            <a:extLst>
              <a:ext uri="{FF2B5EF4-FFF2-40B4-BE49-F238E27FC236}">
                <a16:creationId xmlns:a16="http://schemas.microsoft.com/office/drawing/2014/main" id="{07492C47-9942-48C2-8111-D59506929F02}"/>
              </a:ext>
            </a:extLst>
          </p:cNvPr>
          <p:cNvGraphicFramePr>
            <a:graphicFrameLocks noGrp="1"/>
          </p:cNvGraphicFramePr>
          <p:nvPr>
            <p:extLst>
              <p:ext uri="{D42A27DB-BD31-4B8C-83A1-F6EECF244321}">
                <p14:modId xmlns:p14="http://schemas.microsoft.com/office/powerpoint/2010/main" val="961884254"/>
              </p:ext>
            </p:extLst>
          </p:nvPr>
        </p:nvGraphicFramePr>
        <p:xfrm>
          <a:off x="361411" y="1845468"/>
          <a:ext cx="11631284" cy="3570964"/>
        </p:xfrm>
        <a:graphic>
          <a:graphicData uri="http://schemas.openxmlformats.org/drawingml/2006/table">
            <a:tbl>
              <a:tblPr firstRow="1" bandRow="1">
                <a:tableStyleId>{5940675A-B579-460E-94D1-54222C63F5DA}</a:tableStyleId>
              </a:tblPr>
              <a:tblGrid>
                <a:gridCol w="1315942">
                  <a:extLst>
                    <a:ext uri="{9D8B030D-6E8A-4147-A177-3AD203B41FA5}">
                      <a16:colId xmlns:a16="http://schemas.microsoft.com/office/drawing/2014/main" val="2415156853"/>
                    </a:ext>
                  </a:extLst>
                </a:gridCol>
                <a:gridCol w="1071118">
                  <a:extLst>
                    <a:ext uri="{9D8B030D-6E8A-4147-A177-3AD203B41FA5}">
                      <a16:colId xmlns:a16="http://schemas.microsoft.com/office/drawing/2014/main" val="339454536"/>
                    </a:ext>
                  </a:extLst>
                </a:gridCol>
                <a:gridCol w="942996">
                  <a:extLst>
                    <a:ext uri="{9D8B030D-6E8A-4147-A177-3AD203B41FA5}">
                      <a16:colId xmlns:a16="http://schemas.microsoft.com/office/drawing/2014/main" val="1499360635"/>
                    </a:ext>
                  </a:extLst>
                </a:gridCol>
                <a:gridCol w="939110">
                  <a:extLst>
                    <a:ext uri="{9D8B030D-6E8A-4147-A177-3AD203B41FA5}">
                      <a16:colId xmlns:a16="http://schemas.microsoft.com/office/drawing/2014/main" val="574473514"/>
                    </a:ext>
                  </a:extLst>
                </a:gridCol>
                <a:gridCol w="857834">
                  <a:extLst>
                    <a:ext uri="{9D8B030D-6E8A-4147-A177-3AD203B41FA5}">
                      <a16:colId xmlns:a16="http://schemas.microsoft.com/office/drawing/2014/main" val="991428043"/>
                    </a:ext>
                  </a:extLst>
                </a:gridCol>
                <a:gridCol w="793856">
                  <a:extLst>
                    <a:ext uri="{9D8B030D-6E8A-4147-A177-3AD203B41FA5}">
                      <a16:colId xmlns:a16="http://schemas.microsoft.com/office/drawing/2014/main" val="2062462202"/>
                    </a:ext>
                  </a:extLst>
                </a:gridCol>
                <a:gridCol w="951490">
                  <a:extLst>
                    <a:ext uri="{9D8B030D-6E8A-4147-A177-3AD203B41FA5}">
                      <a16:colId xmlns:a16="http://schemas.microsoft.com/office/drawing/2014/main" val="2759605957"/>
                    </a:ext>
                  </a:extLst>
                </a:gridCol>
                <a:gridCol w="775613">
                  <a:extLst>
                    <a:ext uri="{9D8B030D-6E8A-4147-A177-3AD203B41FA5}">
                      <a16:colId xmlns:a16="http://schemas.microsoft.com/office/drawing/2014/main" val="4115187927"/>
                    </a:ext>
                  </a:extLst>
                </a:gridCol>
                <a:gridCol w="1117697">
                  <a:extLst>
                    <a:ext uri="{9D8B030D-6E8A-4147-A177-3AD203B41FA5}">
                      <a16:colId xmlns:a16="http://schemas.microsoft.com/office/drawing/2014/main" val="2109401421"/>
                    </a:ext>
                  </a:extLst>
                </a:gridCol>
                <a:gridCol w="1320800">
                  <a:extLst>
                    <a:ext uri="{9D8B030D-6E8A-4147-A177-3AD203B41FA5}">
                      <a16:colId xmlns:a16="http://schemas.microsoft.com/office/drawing/2014/main" val="177871891"/>
                    </a:ext>
                  </a:extLst>
                </a:gridCol>
                <a:gridCol w="1544828">
                  <a:extLst>
                    <a:ext uri="{9D8B030D-6E8A-4147-A177-3AD203B41FA5}">
                      <a16:colId xmlns:a16="http://schemas.microsoft.com/office/drawing/2014/main" val="1826490095"/>
                    </a:ext>
                  </a:extLst>
                </a:gridCol>
              </a:tblGrid>
              <a:tr h="678656">
                <a:tc>
                  <a:txBody>
                    <a:bodyPr/>
                    <a:lstStyle/>
                    <a:p>
                      <a:pPr algn="ctr"/>
                      <a:r>
                        <a:rPr lang="en-US" sz="1500" b="1">
                          <a:solidFill>
                            <a:schemeClr val="bg1"/>
                          </a:solidFill>
                          <a:effectLst/>
                        </a:rPr>
                        <a:t>Bond</a:t>
                      </a:r>
                    </a:p>
                  </a:txBody>
                  <a:tcPr marL="0" marR="0" marT="0"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9"/>
                    </a:solidFill>
                  </a:tcPr>
                </a:tc>
                <a:tc>
                  <a:txBody>
                    <a:bodyPr/>
                    <a:lstStyle/>
                    <a:p>
                      <a:pPr algn="ctr"/>
                      <a:r>
                        <a:rPr lang="en-US" sz="1500" b="1">
                          <a:solidFill>
                            <a:schemeClr val="bg1"/>
                          </a:solidFill>
                          <a:effectLst/>
                        </a:rPr>
                        <a:t>Moody's Rating</a:t>
                      </a:r>
                    </a:p>
                  </a:txBody>
                  <a:tcPr marL="0" marR="0" marT="0"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9"/>
                    </a:solidFill>
                  </a:tcPr>
                </a:tc>
                <a:tc>
                  <a:txBody>
                    <a:bodyPr/>
                    <a:lstStyle/>
                    <a:p>
                      <a:pPr algn="ctr"/>
                      <a:r>
                        <a:rPr lang="en-US" sz="1500" b="1">
                          <a:solidFill>
                            <a:schemeClr val="bg1"/>
                          </a:solidFill>
                          <a:effectLst/>
                        </a:rPr>
                        <a:t>Yield (To Worst) </a:t>
                      </a:r>
                    </a:p>
                  </a:txBody>
                  <a:tcPr marL="0" marR="0" marT="0"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9"/>
                    </a:solidFill>
                  </a:tcPr>
                </a:tc>
                <a:tc>
                  <a:txBody>
                    <a:bodyPr/>
                    <a:lstStyle/>
                    <a:p>
                      <a:pPr algn="ctr"/>
                      <a:r>
                        <a:rPr lang="en-US" sz="1500" b="1">
                          <a:solidFill>
                            <a:schemeClr val="bg1"/>
                          </a:solidFill>
                          <a:effectLst/>
                        </a:rPr>
                        <a:t>Maturity</a:t>
                      </a:r>
                    </a:p>
                  </a:txBody>
                  <a:tcPr marL="0" marR="0" marT="0"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9"/>
                    </a:solidFill>
                  </a:tcPr>
                </a:tc>
                <a:tc>
                  <a:txBody>
                    <a:bodyPr/>
                    <a:lstStyle/>
                    <a:p>
                      <a:pPr algn="ctr"/>
                      <a:r>
                        <a:rPr lang="en-US" sz="1500" b="1">
                          <a:solidFill>
                            <a:schemeClr val="bg1"/>
                          </a:solidFill>
                          <a:effectLst/>
                        </a:rPr>
                        <a:t>Rank</a:t>
                      </a:r>
                    </a:p>
                  </a:txBody>
                  <a:tcPr marL="0" marR="0" marT="0"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9"/>
                    </a:solidFill>
                  </a:tcPr>
                </a:tc>
                <a:tc>
                  <a:txBody>
                    <a:bodyPr/>
                    <a:lstStyle/>
                    <a:p>
                      <a:pPr algn="ctr"/>
                      <a:r>
                        <a:rPr lang="en-US" sz="1500" b="1">
                          <a:solidFill>
                            <a:schemeClr val="bg1"/>
                          </a:solidFill>
                          <a:effectLst/>
                        </a:rPr>
                        <a:t>Negative Pledge</a:t>
                      </a:r>
                    </a:p>
                  </a:txBody>
                  <a:tcPr marL="0" marR="0" marT="0"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9"/>
                    </a:solidFill>
                  </a:tcPr>
                </a:tc>
                <a:tc>
                  <a:txBody>
                    <a:bodyPr/>
                    <a:lstStyle/>
                    <a:p>
                      <a:pPr algn="ctr"/>
                      <a:r>
                        <a:rPr lang="en-US" sz="1500" b="1">
                          <a:solidFill>
                            <a:schemeClr val="bg1"/>
                          </a:solidFill>
                          <a:effectLst/>
                        </a:rPr>
                        <a:t>Change of Control</a:t>
                      </a:r>
                    </a:p>
                  </a:txBody>
                  <a:tcPr marL="0" marR="0" marT="0"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9"/>
                    </a:solidFill>
                  </a:tcPr>
                </a:tc>
                <a:tc>
                  <a:txBody>
                    <a:bodyPr/>
                    <a:lstStyle/>
                    <a:p>
                      <a:pPr algn="ctr"/>
                      <a:r>
                        <a:rPr lang="en-US" sz="1500" b="1">
                          <a:solidFill>
                            <a:schemeClr val="bg1"/>
                          </a:solidFill>
                          <a:effectLst/>
                        </a:rPr>
                        <a:t>Cross Default</a:t>
                      </a:r>
                    </a:p>
                  </a:txBody>
                  <a:tcPr marL="0" marR="0" marT="0"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9"/>
                    </a:solidFill>
                  </a:tcPr>
                </a:tc>
                <a:tc>
                  <a:txBody>
                    <a:bodyPr/>
                    <a:lstStyle/>
                    <a:p>
                      <a:pPr algn="ctr"/>
                      <a:r>
                        <a:rPr lang="en-US" sz="1500" b="1">
                          <a:solidFill>
                            <a:schemeClr val="bg1"/>
                          </a:solidFill>
                          <a:effectLst/>
                        </a:rPr>
                        <a:t>Ratings Trigger</a:t>
                      </a:r>
                    </a:p>
                  </a:txBody>
                  <a:tcPr marL="0" marR="0" marT="0"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9"/>
                    </a:solidFill>
                  </a:tcPr>
                </a:tc>
                <a:tc>
                  <a:txBody>
                    <a:bodyPr/>
                    <a:lstStyle/>
                    <a:p>
                      <a:pPr algn="ctr"/>
                      <a:r>
                        <a:rPr lang="en-US" sz="1500" b="1">
                          <a:solidFill>
                            <a:schemeClr val="bg1"/>
                          </a:solidFill>
                          <a:effectLst/>
                        </a:rPr>
                        <a:t>Limitation on Sale-Leaseback</a:t>
                      </a:r>
                    </a:p>
                  </a:txBody>
                  <a:tcPr marL="0" marR="0" marT="0"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9"/>
                    </a:solidFill>
                  </a:tcPr>
                </a:tc>
                <a:tc>
                  <a:txBody>
                    <a:bodyPr/>
                    <a:lstStyle/>
                    <a:p>
                      <a:pPr algn="ctr"/>
                      <a:r>
                        <a:rPr lang="en-US" sz="1500" b="1">
                          <a:solidFill>
                            <a:schemeClr val="bg1"/>
                          </a:solidFill>
                          <a:effectLst/>
                        </a:rPr>
                        <a:t>Limitation on Subsidiary Debt</a:t>
                      </a:r>
                    </a:p>
                  </a:txBody>
                  <a:tcPr marL="0" marR="0" marT="0" marB="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9"/>
                    </a:solidFill>
                  </a:tcPr>
                </a:tc>
                <a:extLst>
                  <a:ext uri="{0D108BD9-81ED-4DB2-BD59-A6C34878D82A}">
                    <a16:rowId xmlns:a16="http://schemas.microsoft.com/office/drawing/2014/main" val="3060362707"/>
                  </a:ext>
                </a:extLst>
              </a:tr>
              <a:tr h="723077">
                <a:tc>
                  <a:txBody>
                    <a:bodyPr/>
                    <a:lstStyle/>
                    <a:p>
                      <a:pPr algn="ctr"/>
                      <a:r>
                        <a:rPr lang="en-US" sz="1400">
                          <a:effectLst/>
                        </a:rPr>
                        <a:t>Tesla Inc. 5.3 </a:t>
                      </a:r>
                    </a:p>
                  </a:txBody>
                  <a:tcPr marL="0" marR="0" marT="0" marB="0" anchor="ctr">
                    <a:lnT w="12700" cap="flat" cmpd="sng" algn="ctr">
                      <a:solidFill>
                        <a:schemeClr val="tx1"/>
                      </a:solidFill>
                      <a:prstDash val="solid"/>
                      <a:round/>
                      <a:headEnd type="none" w="med" len="med"/>
                      <a:tailEnd type="none" w="med" len="med"/>
                    </a:lnT>
                  </a:tcPr>
                </a:tc>
                <a:tc>
                  <a:txBody>
                    <a:bodyPr/>
                    <a:lstStyle/>
                    <a:p>
                      <a:pPr algn="ctr"/>
                      <a:r>
                        <a:rPr lang="en-US" sz="1400"/>
                        <a:t>Caa1</a:t>
                      </a:r>
                    </a:p>
                  </a:txBody>
                  <a:tcPr marL="0" marR="0" marT="0" marB="0" anchor="ctr">
                    <a:lnT w="12700" cap="flat" cmpd="sng" algn="ctr">
                      <a:solidFill>
                        <a:schemeClr val="tx1"/>
                      </a:solidFill>
                      <a:prstDash val="solid"/>
                      <a:round/>
                      <a:headEnd type="none" w="med" len="med"/>
                      <a:tailEnd type="none" w="med" len="med"/>
                    </a:lnT>
                  </a:tcPr>
                </a:tc>
                <a:tc>
                  <a:txBody>
                    <a:bodyPr/>
                    <a:lstStyle/>
                    <a:p>
                      <a:pPr algn="ctr"/>
                      <a:r>
                        <a:rPr lang="en-US" sz="1400"/>
                        <a:t>6.547</a:t>
                      </a:r>
                    </a:p>
                  </a:txBody>
                  <a:tcPr marL="0" marR="0" marT="0" marB="0" anchor="ctr">
                    <a:lnT w="12700" cap="flat" cmpd="sng" algn="ctr">
                      <a:solidFill>
                        <a:schemeClr val="tx1"/>
                      </a:solidFill>
                      <a:prstDash val="solid"/>
                      <a:round/>
                      <a:headEnd type="none" w="med" len="med"/>
                      <a:tailEnd type="none" w="med" len="med"/>
                    </a:lnT>
                  </a:tcPr>
                </a:tc>
                <a:tc>
                  <a:txBody>
                    <a:bodyPr/>
                    <a:lstStyle/>
                    <a:p>
                      <a:pPr algn="ctr"/>
                      <a:r>
                        <a:rPr lang="en-US" sz="1400"/>
                        <a:t>8/15/2025</a:t>
                      </a:r>
                    </a:p>
                  </a:txBody>
                  <a:tcPr marL="0" marR="0" marT="0" marB="0" anchor="ctr">
                    <a:lnT w="12700" cap="flat" cmpd="sng" algn="ctr">
                      <a:solidFill>
                        <a:schemeClr val="tx1"/>
                      </a:solidFill>
                      <a:prstDash val="solid"/>
                      <a:round/>
                      <a:headEnd type="none" w="med" len="med"/>
                      <a:tailEnd type="none" w="med" len="med"/>
                    </a:lnT>
                  </a:tcPr>
                </a:tc>
                <a:tc>
                  <a:txBody>
                    <a:bodyPr/>
                    <a:lstStyle/>
                    <a:p>
                      <a:pPr algn="ctr"/>
                      <a:r>
                        <a:rPr lang="en-US" sz="1400"/>
                        <a:t>Sr. Unsecured</a:t>
                      </a:r>
                    </a:p>
                  </a:txBody>
                  <a:tcPr marL="0" marR="0" marT="0" marB="0" anchor="ctr">
                    <a:lnT w="12700" cap="flat" cmpd="sng" algn="ctr">
                      <a:solidFill>
                        <a:schemeClr val="tx1"/>
                      </a:solidFill>
                      <a:prstDash val="solid"/>
                      <a:round/>
                      <a:headEnd type="none" w="med" len="med"/>
                      <a:tailEnd type="none" w="med" len="med"/>
                    </a:lnT>
                  </a:tcPr>
                </a:tc>
                <a:tc>
                  <a:txBody>
                    <a:bodyPr/>
                    <a:lstStyle/>
                    <a:p>
                      <a:pPr marL="0" algn="ctr" defTabSz="914400" rtl="0" eaLnBrk="1" latinLnBrk="0" hangingPunct="1"/>
                      <a:r>
                        <a:rPr lang="en-US" sz="1400" kern="1200">
                          <a:solidFill>
                            <a:schemeClr val="tx1"/>
                          </a:solidFill>
                          <a:latin typeface="+mn-lt"/>
                          <a:ea typeface="+mn-ea"/>
                          <a:cs typeface="+mn-cs"/>
                        </a:rPr>
                        <a:t>Yes</a:t>
                      </a:r>
                    </a:p>
                  </a:txBody>
                  <a:tcPr marL="0" marR="0" marT="0" marB="0" anchor="ctr">
                    <a:lnT w="12700" cap="flat" cmpd="sng" algn="ctr">
                      <a:solidFill>
                        <a:schemeClr val="tx1"/>
                      </a:solidFill>
                      <a:prstDash val="solid"/>
                      <a:round/>
                      <a:headEnd type="none" w="med" len="med"/>
                      <a:tailEnd type="none" w="med" len="med"/>
                    </a:lnT>
                    <a:solidFill>
                      <a:schemeClr val="bg2"/>
                    </a:solidFill>
                  </a:tcPr>
                </a:tc>
                <a:tc>
                  <a:txBody>
                    <a:bodyPr/>
                    <a:lstStyle/>
                    <a:p>
                      <a:pPr marL="0" algn="ctr" defTabSz="914400" rtl="0" eaLnBrk="1" latinLnBrk="0" hangingPunct="1"/>
                      <a:r>
                        <a:rPr lang="en-US" sz="1400" kern="1200">
                          <a:solidFill>
                            <a:schemeClr val="tx1"/>
                          </a:solidFill>
                          <a:latin typeface="+mn-lt"/>
                          <a:ea typeface="+mn-ea"/>
                          <a:cs typeface="+mn-cs"/>
                        </a:rPr>
                        <a:t>Yes</a:t>
                      </a:r>
                    </a:p>
                  </a:txBody>
                  <a:tcPr marL="0" marR="0" marT="0" marB="0" anchor="ctr">
                    <a:lnT w="12700" cap="flat" cmpd="sng" algn="ctr">
                      <a:solidFill>
                        <a:schemeClr val="tx1"/>
                      </a:solidFill>
                      <a:prstDash val="solid"/>
                      <a:round/>
                      <a:headEnd type="none" w="med" len="med"/>
                      <a:tailEnd type="none" w="med" len="med"/>
                    </a:lnT>
                    <a:solidFill>
                      <a:schemeClr val="bg2"/>
                    </a:solidFill>
                  </a:tcPr>
                </a:tc>
                <a:tc>
                  <a:txBody>
                    <a:bodyPr/>
                    <a:lstStyle/>
                    <a:p>
                      <a:pPr marL="0" algn="ctr" defTabSz="914400" rtl="0" eaLnBrk="1" latinLnBrk="0" hangingPunct="1"/>
                      <a:r>
                        <a:rPr lang="en-US" sz="1400" kern="1200">
                          <a:solidFill>
                            <a:schemeClr val="tx1"/>
                          </a:solidFill>
                          <a:latin typeface="+mn-lt"/>
                          <a:ea typeface="+mn-ea"/>
                          <a:cs typeface="+mn-cs"/>
                        </a:rPr>
                        <a:t>Yes</a:t>
                      </a:r>
                    </a:p>
                  </a:txBody>
                  <a:tcPr marL="0" marR="0" marT="0" marB="0" anchor="ctr">
                    <a:lnT w="12700" cap="flat" cmpd="sng" algn="ctr">
                      <a:solidFill>
                        <a:schemeClr val="tx1"/>
                      </a:solidFill>
                      <a:prstDash val="solid"/>
                      <a:round/>
                      <a:headEnd type="none" w="med" len="med"/>
                      <a:tailEnd type="none" w="med" len="med"/>
                    </a:lnT>
                    <a:solidFill>
                      <a:schemeClr val="bg2"/>
                    </a:solidFill>
                  </a:tcPr>
                </a:tc>
                <a:tc>
                  <a:txBody>
                    <a:bodyPr/>
                    <a:lstStyle/>
                    <a:p>
                      <a:pPr marL="0" algn="ctr" defTabSz="914400" rtl="0" eaLnBrk="1" latinLnBrk="0" hangingPunct="1"/>
                      <a:r>
                        <a:rPr lang="en-US" sz="1400" kern="1200">
                          <a:solidFill>
                            <a:schemeClr val="tx1"/>
                          </a:solidFill>
                          <a:latin typeface="+mn-lt"/>
                          <a:ea typeface="+mn-ea"/>
                          <a:cs typeface="+mn-cs"/>
                        </a:rPr>
                        <a:t>Yes</a:t>
                      </a:r>
                    </a:p>
                  </a:txBody>
                  <a:tcPr marL="0" marR="0" marT="0" marB="0" anchor="ctr">
                    <a:lnT w="12700" cap="flat" cmpd="sng" algn="ctr">
                      <a:solidFill>
                        <a:schemeClr val="tx1"/>
                      </a:solidFill>
                      <a:prstDash val="solid"/>
                      <a:round/>
                      <a:headEnd type="none" w="med" len="med"/>
                      <a:tailEnd type="none" w="med" len="med"/>
                    </a:lnT>
                    <a:solidFill>
                      <a:schemeClr val="bg2"/>
                    </a:solidFill>
                  </a:tcPr>
                </a:tc>
                <a:tc>
                  <a:txBody>
                    <a:bodyPr/>
                    <a:lstStyle/>
                    <a:p>
                      <a:pPr marL="0" algn="ctr" defTabSz="914400" rtl="0" eaLnBrk="1" latinLnBrk="0" hangingPunct="1"/>
                      <a:r>
                        <a:rPr lang="en-US" sz="1400" kern="1200">
                          <a:solidFill>
                            <a:schemeClr val="tx1"/>
                          </a:solidFill>
                          <a:latin typeface="+mn-lt"/>
                          <a:ea typeface="+mn-ea"/>
                          <a:cs typeface="+mn-cs"/>
                        </a:rPr>
                        <a:t>Yes</a:t>
                      </a:r>
                    </a:p>
                  </a:txBody>
                  <a:tcPr marL="0" marR="0" marT="0" marB="0" anchor="ctr">
                    <a:lnT w="12700" cap="flat" cmpd="sng" algn="ctr">
                      <a:solidFill>
                        <a:schemeClr val="tx1"/>
                      </a:solidFill>
                      <a:prstDash val="solid"/>
                      <a:round/>
                      <a:headEnd type="none" w="med" len="med"/>
                      <a:tailEnd type="none" w="med" len="med"/>
                    </a:lnT>
                    <a:solidFill>
                      <a:schemeClr val="bg2"/>
                    </a:solidFill>
                  </a:tcPr>
                </a:tc>
                <a:tc>
                  <a:txBody>
                    <a:bodyPr/>
                    <a:lstStyle/>
                    <a:p>
                      <a:pPr marL="0" algn="ctr" defTabSz="914400" rtl="0" eaLnBrk="1" latinLnBrk="0" hangingPunct="1"/>
                      <a:r>
                        <a:rPr lang="en-US" sz="1400" kern="1200">
                          <a:solidFill>
                            <a:schemeClr val="tx1"/>
                          </a:solidFill>
                          <a:latin typeface="+mn-lt"/>
                          <a:ea typeface="+mn-ea"/>
                          <a:cs typeface="+mn-cs"/>
                        </a:rPr>
                        <a:t>Yes</a:t>
                      </a:r>
                    </a:p>
                  </a:txBody>
                  <a:tcPr marL="0" marR="0" marT="0" marB="0" anchor="ctr">
                    <a:lnT w="12700" cap="flat" cmpd="sng" algn="ctr">
                      <a:solidFill>
                        <a:schemeClr val="tx1"/>
                      </a:solidFill>
                      <a:prstDash val="solid"/>
                      <a:round/>
                      <a:headEnd type="none" w="med" len="med"/>
                      <a:tailEnd type="none" w="med" len="med"/>
                    </a:lnT>
                    <a:solidFill>
                      <a:schemeClr val="bg2"/>
                    </a:solidFill>
                  </a:tcPr>
                </a:tc>
                <a:extLst>
                  <a:ext uri="{0D108BD9-81ED-4DB2-BD59-A6C34878D82A}">
                    <a16:rowId xmlns:a16="http://schemas.microsoft.com/office/drawing/2014/main" val="1667348301"/>
                  </a:ext>
                </a:extLst>
              </a:tr>
              <a:tr h="723077">
                <a:tc>
                  <a:txBody>
                    <a:bodyPr/>
                    <a:lstStyle/>
                    <a:p>
                      <a:pPr algn="ctr"/>
                      <a:r>
                        <a:rPr lang="en-US" sz="1400">
                          <a:effectLst/>
                        </a:rPr>
                        <a:t>Ford 4.271 </a:t>
                      </a:r>
                    </a:p>
                  </a:txBody>
                  <a:tcPr marL="0" marR="0" marT="0" marB="0" anchor="ctr"/>
                </a:tc>
                <a:tc>
                  <a:txBody>
                    <a:bodyPr/>
                    <a:lstStyle/>
                    <a:p>
                      <a:pPr algn="ctr"/>
                      <a:r>
                        <a:rPr lang="en-US" sz="1400"/>
                        <a:t>Ba2</a:t>
                      </a:r>
                    </a:p>
                  </a:txBody>
                  <a:tcPr marL="0" marR="0" marT="0" marB="0" anchor="ctr"/>
                </a:tc>
                <a:tc>
                  <a:txBody>
                    <a:bodyPr/>
                    <a:lstStyle/>
                    <a:p>
                      <a:pPr algn="ctr"/>
                      <a:r>
                        <a:rPr lang="en-US" sz="1400"/>
                        <a:t>6.83</a:t>
                      </a:r>
                    </a:p>
                  </a:txBody>
                  <a:tcPr marL="0" marR="0" marT="0" marB="0" anchor="ctr"/>
                </a:tc>
                <a:tc>
                  <a:txBody>
                    <a:bodyPr/>
                    <a:lstStyle/>
                    <a:p>
                      <a:pPr algn="ctr"/>
                      <a:r>
                        <a:rPr lang="en-US" sz="1400"/>
                        <a:t>1/9/2027</a:t>
                      </a:r>
                    </a:p>
                  </a:txBody>
                  <a:tcPr marL="0" marR="0" marT="0" marB="0" anchor="ctr"/>
                </a:tc>
                <a:tc>
                  <a:txBody>
                    <a:bodyPr/>
                    <a:lstStyle/>
                    <a:p>
                      <a:pPr algn="ctr"/>
                      <a:r>
                        <a:rPr lang="en-US" sz="1400"/>
                        <a:t>Sr. Unsecured</a:t>
                      </a:r>
                    </a:p>
                  </a:txBody>
                  <a:tcPr marL="0" marR="0" marT="0" marB="0" anchor="ctr"/>
                </a:tc>
                <a:tc>
                  <a:txBody>
                    <a:bodyPr/>
                    <a:lstStyle/>
                    <a:p>
                      <a:pPr algn="ctr"/>
                      <a:r>
                        <a:rPr lang="en-US" sz="1400"/>
                        <a:t>Yes</a:t>
                      </a:r>
                    </a:p>
                  </a:txBody>
                  <a:tcPr marL="0" marR="0" marT="0" marB="0" anchor="ctr">
                    <a:solidFill>
                      <a:schemeClr val="bg2"/>
                    </a:solidFill>
                  </a:tcPr>
                </a:tc>
                <a:tc>
                  <a:txBody>
                    <a:bodyPr/>
                    <a:lstStyle/>
                    <a:p>
                      <a:pPr algn="ctr"/>
                      <a:r>
                        <a:rPr lang="en-US" sz="1400"/>
                        <a:t>No</a:t>
                      </a:r>
                    </a:p>
                  </a:txBody>
                  <a:tcPr marL="0" marR="0" marT="0" marB="0" anchor="ctr"/>
                </a:tc>
                <a:tc>
                  <a:txBody>
                    <a:bodyPr/>
                    <a:lstStyle/>
                    <a:p>
                      <a:pPr algn="ctr"/>
                      <a:r>
                        <a:rPr lang="en-US" sz="1400"/>
                        <a:t>No</a:t>
                      </a:r>
                    </a:p>
                  </a:txBody>
                  <a:tcPr marL="0" marR="0" marT="0" marB="0" anchor="ctr"/>
                </a:tc>
                <a:tc>
                  <a:txBody>
                    <a:bodyPr/>
                    <a:lstStyle/>
                    <a:p>
                      <a:pPr algn="ctr"/>
                      <a:r>
                        <a:rPr lang="en-US" sz="1400"/>
                        <a:t>No</a:t>
                      </a:r>
                    </a:p>
                  </a:txBody>
                  <a:tcPr marL="0" marR="0" marT="0" marB="0" anchor="ctr"/>
                </a:tc>
                <a:tc>
                  <a:txBody>
                    <a:bodyPr/>
                    <a:lstStyle/>
                    <a:p>
                      <a:pPr algn="ctr"/>
                      <a:r>
                        <a:rPr lang="en-US" sz="1400"/>
                        <a:t>No</a:t>
                      </a:r>
                    </a:p>
                  </a:txBody>
                  <a:tcPr marL="0" marR="0" marT="0" marB="0" anchor="ctr"/>
                </a:tc>
                <a:tc>
                  <a:txBody>
                    <a:bodyPr/>
                    <a:lstStyle/>
                    <a:p>
                      <a:pPr algn="ctr"/>
                      <a:r>
                        <a:rPr lang="en-US" sz="1400"/>
                        <a:t>No</a:t>
                      </a:r>
                    </a:p>
                  </a:txBody>
                  <a:tcPr marL="0" marR="0" marT="0" marB="0" anchor="ctr"/>
                </a:tc>
                <a:extLst>
                  <a:ext uri="{0D108BD9-81ED-4DB2-BD59-A6C34878D82A}">
                    <a16:rowId xmlns:a16="http://schemas.microsoft.com/office/drawing/2014/main" val="1119612897"/>
                  </a:ext>
                </a:extLst>
              </a:tr>
              <a:tr h="723077">
                <a:tc>
                  <a:txBody>
                    <a:bodyPr/>
                    <a:lstStyle/>
                    <a:p>
                      <a:pPr algn="ctr"/>
                      <a:r>
                        <a:rPr lang="en-US" sz="1400">
                          <a:effectLst/>
                        </a:rPr>
                        <a:t>Meritor 6 1/4 </a:t>
                      </a:r>
                    </a:p>
                  </a:txBody>
                  <a:tcPr marL="0" marR="0" marT="0" marB="0" anchor="ctr"/>
                </a:tc>
                <a:tc>
                  <a:txBody>
                    <a:bodyPr/>
                    <a:lstStyle/>
                    <a:p>
                      <a:pPr algn="ctr"/>
                      <a:r>
                        <a:rPr lang="en-US" sz="1400"/>
                        <a:t>B1</a:t>
                      </a:r>
                    </a:p>
                  </a:txBody>
                  <a:tcPr marL="0" marR="0" marT="0" marB="0" anchor="ctr"/>
                </a:tc>
                <a:tc>
                  <a:txBody>
                    <a:bodyPr/>
                    <a:lstStyle/>
                    <a:p>
                      <a:pPr algn="ctr"/>
                      <a:r>
                        <a:rPr lang="en-US" sz="1400"/>
                        <a:t>6.73</a:t>
                      </a:r>
                    </a:p>
                  </a:txBody>
                  <a:tcPr marL="0" marR="0" marT="0" marB="0" anchor="ctr"/>
                </a:tc>
                <a:tc>
                  <a:txBody>
                    <a:bodyPr/>
                    <a:lstStyle/>
                    <a:p>
                      <a:pPr algn="ctr"/>
                      <a:r>
                        <a:rPr lang="en-US" sz="1400"/>
                        <a:t>2/15/2024</a:t>
                      </a:r>
                    </a:p>
                  </a:txBody>
                  <a:tcPr marL="0" marR="0" marT="0" marB="0" anchor="ctr"/>
                </a:tc>
                <a:tc>
                  <a:txBody>
                    <a:bodyPr/>
                    <a:lstStyle/>
                    <a:p>
                      <a:pPr algn="ctr"/>
                      <a:r>
                        <a:rPr lang="en-US" sz="1400"/>
                        <a:t>Sr. Unsecured</a:t>
                      </a:r>
                    </a:p>
                  </a:txBody>
                  <a:tcPr marL="0" marR="0" marT="0" marB="0" anchor="ctr"/>
                </a:tc>
                <a:tc>
                  <a:txBody>
                    <a:bodyPr/>
                    <a:lstStyle/>
                    <a:p>
                      <a:pPr algn="ctr"/>
                      <a:r>
                        <a:rPr lang="en-US" sz="1400"/>
                        <a:t>Yes</a:t>
                      </a:r>
                    </a:p>
                  </a:txBody>
                  <a:tcPr marL="0" marR="0" marT="0" marB="0" anchor="ctr">
                    <a:solidFill>
                      <a:schemeClr val="bg2"/>
                    </a:solidFill>
                  </a:tcPr>
                </a:tc>
                <a:tc>
                  <a:txBody>
                    <a:bodyPr/>
                    <a:lstStyle/>
                    <a:p>
                      <a:pPr algn="ctr"/>
                      <a:r>
                        <a:rPr lang="en-US" sz="1400"/>
                        <a:t>Yes</a:t>
                      </a:r>
                    </a:p>
                  </a:txBody>
                  <a:tcPr marL="0" marR="0" marT="0" marB="0" anchor="ctr">
                    <a:solidFill>
                      <a:schemeClr val="bg2"/>
                    </a:solidFill>
                  </a:tcPr>
                </a:tc>
                <a:tc>
                  <a:txBody>
                    <a:bodyPr/>
                    <a:lstStyle/>
                    <a:p>
                      <a:pPr algn="ctr"/>
                      <a:r>
                        <a:rPr lang="en-US" sz="1400"/>
                        <a:t>No</a:t>
                      </a:r>
                    </a:p>
                  </a:txBody>
                  <a:tcPr marL="0" marR="0" marT="0" marB="0" anchor="ctr"/>
                </a:tc>
                <a:tc>
                  <a:txBody>
                    <a:bodyPr/>
                    <a:lstStyle/>
                    <a:p>
                      <a:pPr algn="ctr"/>
                      <a:r>
                        <a:rPr lang="en-US" sz="1400"/>
                        <a:t>No</a:t>
                      </a:r>
                    </a:p>
                  </a:txBody>
                  <a:tcPr marL="0" marR="0" marT="0" marB="0" anchor="ctr"/>
                </a:tc>
                <a:tc>
                  <a:txBody>
                    <a:bodyPr/>
                    <a:lstStyle/>
                    <a:p>
                      <a:pPr algn="ctr"/>
                      <a:r>
                        <a:rPr lang="en-US" sz="1400"/>
                        <a:t>Yes</a:t>
                      </a:r>
                    </a:p>
                  </a:txBody>
                  <a:tcPr marL="0" marR="0" marT="0" marB="0" anchor="ctr">
                    <a:solidFill>
                      <a:schemeClr val="bg2"/>
                    </a:solidFill>
                  </a:tcPr>
                </a:tc>
                <a:tc>
                  <a:txBody>
                    <a:bodyPr/>
                    <a:lstStyle/>
                    <a:p>
                      <a:pPr algn="ctr"/>
                      <a:r>
                        <a:rPr lang="en-US" sz="1400"/>
                        <a:t>No</a:t>
                      </a:r>
                    </a:p>
                  </a:txBody>
                  <a:tcPr marL="0" marR="0" marT="0" marB="0" anchor="ctr"/>
                </a:tc>
                <a:extLst>
                  <a:ext uri="{0D108BD9-81ED-4DB2-BD59-A6C34878D82A}">
                    <a16:rowId xmlns:a16="http://schemas.microsoft.com/office/drawing/2014/main" val="3024457972"/>
                  </a:ext>
                </a:extLst>
              </a:tr>
              <a:tr h="723077">
                <a:tc>
                  <a:txBody>
                    <a:bodyPr/>
                    <a:lstStyle/>
                    <a:p>
                      <a:pPr algn="ctr"/>
                      <a:r>
                        <a:rPr lang="en-US" sz="1400">
                          <a:effectLst/>
                        </a:rPr>
                        <a:t>Cooper Tire &amp; Rubber 7 5/8 </a:t>
                      </a:r>
                    </a:p>
                  </a:txBody>
                  <a:tcPr marL="0" marR="0" marT="0" marB="0" anchor="ctr"/>
                </a:tc>
                <a:tc>
                  <a:txBody>
                    <a:bodyPr/>
                    <a:lstStyle/>
                    <a:p>
                      <a:pPr algn="ctr"/>
                      <a:r>
                        <a:rPr lang="en-US" sz="1400"/>
                        <a:t>B1</a:t>
                      </a:r>
                    </a:p>
                  </a:txBody>
                  <a:tcPr marL="0" marR="0" marT="0" marB="0" anchor="ctr"/>
                </a:tc>
                <a:tc>
                  <a:txBody>
                    <a:bodyPr/>
                    <a:lstStyle/>
                    <a:p>
                      <a:pPr algn="ctr"/>
                      <a:r>
                        <a:rPr lang="en-US" sz="1400"/>
                        <a:t>7.02</a:t>
                      </a:r>
                    </a:p>
                  </a:txBody>
                  <a:tcPr marL="0" marR="0" marT="0" marB="0" anchor="ctr"/>
                </a:tc>
                <a:tc>
                  <a:txBody>
                    <a:bodyPr/>
                    <a:lstStyle/>
                    <a:p>
                      <a:pPr algn="ctr"/>
                      <a:r>
                        <a:rPr lang="en-US" sz="1400"/>
                        <a:t>3/15/2027</a:t>
                      </a:r>
                    </a:p>
                  </a:txBody>
                  <a:tcPr marL="0" marR="0" marT="0" marB="0" anchor="ctr"/>
                </a:tc>
                <a:tc>
                  <a:txBody>
                    <a:bodyPr/>
                    <a:lstStyle/>
                    <a:p>
                      <a:pPr algn="ctr"/>
                      <a:r>
                        <a:rPr lang="en-US" sz="1400"/>
                        <a:t>Sr. Unsecured</a:t>
                      </a:r>
                    </a:p>
                  </a:txBody>
                  <a:tcPr marL="0" marR="0" marT="0" marB="0" anchor="ctr"/>
                </a:tc>
                <a:tc>
                  <a:txBody>
                    <a:bodyPr/>
                    <a:lstStyle/>
                    <a:p>
                      <a:pPr algn="ctr"/>
                      <a:r>
                        <a:rPr lang="en-US" sz="1400"/>
                        <a:t>Yes</a:t>
                      </a:r>
                    </a:p>
                  </a:txBody>
                  <a:tcPr marL="0" marR="0" marT="0" marB="0" anchor="ctr">
                    <a:solidFill>
                      <a:schemeClr val="bg2"/>
                    </a:solidFill>
                  </a:tcPr>
                </a:tc>
                <a:tc>
                  <a:txBody>
                    <a:bodyPr/>
                    <a:lstStyle/>
                    <a:p>
                      <a:pPr algn="ctr"/>
                      <a:r>
                        <a:rPr lang="en-US" sz="1400"/>
                        <a:t>No</a:t>
                      </a:r>
                    </a:p>
                  </a:txBody>
                  <a:tcPr marL="0" marR="0" marT="0" marB="0" anchor="ctr"/>
                </a:tc>
                <a:tc>
                  <a:txBody>
                    <a:bodyPr/>
                    <a:lstStyle/>
                    <a:p>
                      <a:pPr algn="ctr"/>
                      <a:r>
                        <a:rPr lang="en-US" sz="1400"/>
                        <a:t>Yes</a:t>
                      </a:r>
                    </a:p>
                  </a:txBody>
                  <a:tcPr marL="0" marR="0" marT="0" marB="0" anchor="ctr">
                    <a:solidFill>
                      <a:schemeClr val="bg2"/>
                    </a:solidFill>
                  </a:tcPr>
                </a:tc>
                <a:tc>
                  <a:txBody>
                    <a:bodyPr/>
                    <a:lstStyle/>
                    <a:p>
                      <a:pPr algn="ctr"/>
                      <a:r>
                        <a:rPr lang="en-US" sz="1400"/>
                        <a:t>No</a:t>
                      </a:r>
                    </a:p>
                  </a:txBody>
                  <a:tcPr marL="0" marR="0" marT="0" marB="0" anchor="ctr"/>
                </a:tc>
                <a:tc>
                  <a:txBody>
                    <a:bodyPr/>
                    <a:lstStyle/>
                    <a:p>
                      <a:pPr algn="ctr"/>
                      <a:r>
                        <a:rPr lang="en-US" sz="1400"/>
                        <a:t>Yes</a:t>
                      </a:r>
                    </a:p>
                  </a:txBody>
                  <a:tcPr marL="0" marR="0" marT="0" marB="0" anchor="ctr">
                    <a:solidFill>
                      <a:schemeClr val="bg2"/>
                    </a:solidFill>
                  </a:tcPr>
                </a:tc>
                <a:tc>
                  <a:txBody>
                    <a:bodyPr/>
                    <a:lstStyle/>
                    <a:p>
                      <a:pPr algn="ctr"/>
                      <a:r>
                        <a:rPr lang="en-US" sz="1400"/>
                        <a:t>No</a:t>
                      </a:r>
                    </a:p>
                  </a:txBody>
                  <a:tcPr marL="0" marR="0" marT="0" marB="0" anchor="ctr"/>
                </a:tc>
                <a:extLst>
                  <a:ext uri="{0D108BD9-81ED-4DB2-BD59-A6C34878D82A}">
                    <a16:rowId xmlns:a16="http://schemas.microsoft.com/office/drawing/2014/main" val="2697832796"/>
                  </a:ext>
                </a:extLst>
              </a:tr>
            </a:tbl>
          </a:graphicData>
        </a:graphic>
      </p:graphicFrame>
    </p:spTree>
    <p:extLst>
      <p:ext uri="{BB962C8B-B14F-4D97-AF65-F5344CB8AC3E}">
        <p14:creationId xmlns:p14="http://schemas.microsoft.com/office/powerpoint/2010/main" val="17665440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cs typeface="Calibri"/>
              </a:rPr>
              <a:t>Risks </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3"/>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2" name="Slide Number Placeholder 1"/>
          <p:cNvSpPr>
            <a:spLocks noGrp="1"/>
          </p:cNvSpPr>
          <p:nvPr>
            <p:ph type="sldNum" sz="quarter" idx="12"/>
          </p:nvPr>
        </p:nvSpPr>
        <p:spPr/>
        <p:txBody>
          <a:bodyPr/>
          <a:lstStyle/>
          <a:p>
            <a:fld id="{330EA680-D336-4FF7-8B7A-9848BB0A1C32}" type="slidenum">
              <a:rPr lang="en-US" smtClean="0"/>
              <a:t>27</a:t>
            </a:fld>
            <a:endParaRPr lang="en-US"/>
          </a:p>
        </p:txBody>
      </p:sp>
      <p:sp>
        <p:nvSpPr>
          <p:cNvPr id="8" name="Rectangle 7">
            <a:extLst>
              <a:ext uri="{FF2B5EF4-FFF2-40B4-BE49-F238E27FC236}">
                <a16:creationId xmlns:a16="http://schemas.microsoft.com/office/drawing/2014/main" id="{14B111D5-F7E5-4610-A644-3E199C28A063}"/>
              </a:ext>
            </a:extLst>
          </p:cNvPr>
          <p:cNvSpPr/>
          <p:nvPr/>
        </p:nvSpPr>
        <p:spPr>
          <a:xfrm>
            <a:off x="3209027" y="211346"/>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a:rPr>
              <a:t>Credit Analysis</a:t>
            </a:r>
          </a:p>
        </p:txBody>
      </p:sp>
      <p:sp>
        <p:nvSpPr>
          <p:cNvPr id="10" name="Rectangle 9">
            <a:extLst>
              <a:ext uri="{FF2B5EF4-FFF2-40B4-BE49-F238E27FC236}">
                <a16:creationId xmlns:a16="http://schemas.microsoft.com/office/drawing/2014/main" id="{5005F905-1884-7843-99E1-935C5D4A4DB9}"/>
              </a:ext>
            </a:extLst>
          </p:cNvPr>
          <p:cNvSpPr/>
          <p:nvPr/>
        </p:nvSpPr>
        <p:spPr>
          <a:xfrm>
            <a:off x="361411" y="1308447"/>
            <a:ext cx="3241347" cy="256032"/>
          </a:xfrm>
          <a:prstGeom prst="rect">
            <a:avLst/>
          </a:prstGeom>
          <a:solidFill>
            <a:srgbClr val="CC0000"/>
          </a:solidFill>
          <a:ln>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t>Liquidity Risk</a:t>
            </a:r>
          </a:p>
        </p:txBody>
      </p:sp>
      <p:sp>
        <p:nvSpPr>
          <p:cNvPr id="11" name="Rectangle 10">
            <a:extLst>
              <a:ext uri="{FF2B5EF4-FFF2-40B4-BE49-F238E27FC236}">
                <a16:creationId xmlns:a16="http://schemas.microsoft.com/office/drawing/2014/main" id="{4FC7C6DB-DF14-CA4B-801A-9455AF63D7DE}"/>
              </a:ext>
            </a:extLst>
          </p:cNvPr>
          <p:cNvSpPr/>
          <p:nvPr/>
        </p:nvSpPr>
        <p:spPr>
          <a:xfrm>
            <a:off x="4560749" y="1326285"/>
            <a:ext cx="3236976" cy="258792"/>
          </a:xfrm>
          <a:prstGeom prst="rect">
            <a:avLst/>
          </a:prstGeom>
          <a:solidFill>
            <a:srgbClr val="CC0000"/>
          </a:solidFill>
          <a:ln>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t>Capital Expenditure Risks</a:t>
            </a:r>
          </a:p>
        </p:txBody>
      </p:sp>
      <p:sp>
        <p:nvSpPr>
          <p:cNvPr id="12" name="Rectangle 11">
            <a:extLst>
              <a:ext uri="{FF2B5EF4-FFF2-40B4-BE49-F238E27FC236}">
                <a16:creationId xmlns:a16="http://schemas.microsoft.com/office/drawing/2014/main" id="{343D6D41-9463-B249-8FA8-51D82510656F}"/>
              </a:ext>
            </a:extLst>
          </p:cNvPr>
          <p:cNvSpPr/>
          <p:nvPr/>
        </p:nvSpPr>
        <p:spPr>
          <a:xfrm>
            <a:off x="8755716" y="1308447"/>
            <a:ext cx="3236976" cy="258792"/>
          </a:xfrm>
          <a:prstGeom prst="rect">
            <a:avLst/>
          </a:prstGeom>
          <a:solidFill>
            <a:srgbClr val="CC0000"/>
          </a:solidFill>
          <a:ln>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t>Debt Repayment Risks</a:t>
            </a:r>
          </a:p>
        </p:txBody>
      </p:sp>
      <p:sp>
        <p:nvSpPr>
          <p:cNvPr id="14" name="Rectangle 13">
            <a:extLst>
              <a:ext uri="{FF2B5EF4-FFF2-40B4-BE49-F238E27FC236}">
                <a16:creationId xmlns:a16="http://schemas.microsoft.com/office/drawing/2014/main" id="{E6564FEA-B977-384E-B621-FA227FAAE009}"/>
              </a:ext>
            </a:extLst>
          </p:cNvPr>
          <p:cNvSpPr/>
          <p:nvPr/>
        </p:nvSpPr>
        <p:spPr>
          <a:xfrm>
            <a:off x="361410" y="1709794"/>
            <a:ext cx="3241348"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rPr>
              <a:t>Inability to Cover Expenses</a:t>
            </a:r>
          </a:p>
        </p:txBody>
      </p:sp>
      <p:sp>
        <p:nvSpPr>
          <p:cNvPr id="4" name="TextBox 3">
            <a:extLst>
              <a:ext uri="{FF2B5EF4-FFF2-40B4-BE49-F238E27FC236}">
                <a16:creationId xmlns:a16="http://schemas.microsoft.com/office/drawing/2014/main" id="{69D62C3F-1D45-814D-AC07-4CE50136DA68}"/>
              </a:ext>
            </a:extLst>
          </p:cNvPr>
          <p:cNvSpPr txBox="1"/>
          <p:nvPr/>
        </p:nvSpPr>
        <p:spPr>
          <a:xfrm>
            <a:off x="361410" y="2025378"/>
            <a:ext cx="3241348" cy="1077218"/>
          </a:xfrm>
          <a:prstGeom prst="rect">
            <a:avLst/>
          </a:prstGeom>
          <a:noFill/>
        </p:spPr>
        <p:txBody>
          <a:bodyPr wrap="square" rtlCol="0">
            <a:spAutoFit/>
          </a:bodyPr>
          <a:lstStyle/>
          <a:p>
            <a:r>
              <a:rPr lang="en-US" sz="1600"/>
              <a:t>If COVID-19 prevents Tesla from generating revenue for more than 1.5 years, this could impair their ability to cover expenses.</a:t>
            </a:r>
          </a:p>
        </p:txBody>
      </p:sp>
      <p:sp>
        <p:nvSpPr>
          <p:cNvPr id="15" name="Rectangle 14">
            <a:extLst>
              <a:ext uri="{FF2B5EF4-FFF2-40B4-BE49-F238E27FC236}">
                <a16:creationId xmlns:a16="http://schemas.microsoft.com/office/drawing/2014/main" id="{9E66C122-E074-EE48-A380-2AF45462109C}"/>
              </a:ext>
            </a:extLst>
          </p:cNvPr>
          <p:cNvSpPr/>
          <p:nvPr/>
        </p:nvSpPr>
        <p:spPr>
          <a:xfrm>
            <a:off x="361410" y="3346299"/>
            <a:ext cx="3241348"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bg1"/>
                </a:solidFill>
              </a:rPr>
              <a:t>Movement of Capital to Non-liquid Accounts</a:t>
            </a:r>
          </a:p>
        </p:txBody>
      </p:sp>
      <p:sp>
        <p:nvSpPr>
          <p:cNvPr id="16" name="TextBox 15">
            <a:extLst>
              <a:ext uri="{FF2B5EF4-FFF2-40B4-BE49-F238E27FC236}">
                <a16:creationId xmlns:a16="http://schemas.microsoft.com/office/drawing/2014/main" id="{1856CF78-24ED-944E-A914-6D092DA72958}"/>
              </a:ext>
            </a:extLst>
          </p:cNvPr>
          <p:cNvSpPr txBox="1"/>
          <p:nvPr/>
        </p:nvSpPr>
        <p:spPr>
          <a:xfrm>
            <a:off x="361410" y="3666926"/>
            <a:ext cx="3289739" cy="1815882"/>
          </a:xfrm>
          <a:prstGeom prst="rect">
            <a:avLst/>
          </a:prstGeom>
          <a:noFill/>
        </p:spPr>
        <p:txBody>
          <a:bodyPr wrap="square" rtlCol="0">
            <a:spAutoFit/>
          </a:bodyPr>
          <a:lstStyle/>
          <a:p>
            <a:r>
              <a:rPr lang="en-US" sz="1600"/>
              <a:t>If Tesla decides to move currently liquid capital to non-liquid accounts such as foreign markets, leasing contracts, or contracts with suppliers, this could limit their ability to cover expenses without generating additional revenue.</a:t>
            </a:r>
          </a:p>
        </p:txBody>
      </p:sp>
      <p:sp>
        <p:nvSpPr>
          <p:cNvPr id="18" name="Rectangle 17">
            <a:extLst>
              <a:ext uri="{FF2B5EF4-FFF2-40B4-BE49-F238E27FC236}">
                <a16:creationId xmlns:a16="http://schemas.microsoft.com/office/drawing/2014/main" id="{A5A70B5D-EE57-454F-94E3-DB88B9F4D126}"/>
              </a:ext>
            </a:extLst>
          </p:cNvPr>
          <p:cNvSpPr/>
          <p:nvPr/>
        </p:nvSpPr>
        <p:spPr>
          <a:xfrm>
            <a:off x="2943121" y="8221999"/>
            <a:ext cx="3241348"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rPr>
              <a:t>Supplier Contracts</a:t>
            </a:r>
          </a:p>
        </p:txBody>
      </p:sp>
      <p:sp>
        <p:nvSpPr>
          <p:cNvPr id="20" name="TextBox 19">
            <a:extLst>
              <a:ext uri="{FF2B5EF4-FFF2-40B4-BE49-F238E27FC236}">
                <a16:creationId xmlns:a16="http://schemas.microsoft.com/office/drawing/2014/main" id="{701A000D-B633-CB4D-B200-A388914D2A5F}"/>
              </a:ext>
            </a:extLst>
          </p:cNvPr>
          <p:cNvSpPr txBox="1"/>
          <p:nvPr/>
        </p:nvSpPr>
        <p:spPr>
          <a:xfrm>
            <a:off x="2943121" y="8546989"/>
            <a:ext cx="3241348" cy="1815882"/>
          </a:xfrm>
          <a:prstGeom prst="rect">
            <a:avLst/>
          </a:prstGeom>
          <a:noFill/>
        </p:spPr>
        <p:txBody>
          <a:bodyPr wrap="square" rtlCol="0">
            <a:spAutoFit/>
          </a:bodyPr>
          <a:lstStyle/>
          <a:p>
            <a:r>
              <a:rPr lang="en-US" sz="1600"/>
              <a:t>Tesla is has entered into volume contracts with several of its key suppliers, and if they don’t meet their demand projections they will be forced to keep buying parts/producing vehicles they cannot sell.</a:t>
            </a:r>
          </a:p>
        </p:txBody>
      </p:sp>
      <p:sp>
        <p:nvSpPr>
          <p:cNvPr id="21" name="Rectangle 20">
            <a:extLst>
              <a:ext uri="{FF2B5EF4-FFF2-40B4-BE49-F238E27FC236}">
                <a16:creationId xmlns:a16="http://schemas.microsoft.com/office/drawing/2014/main" id="{F234DB2C-87EF-4548-B39B-F8A01C676971}"/>
              </a:ext>
            </a:extLst>
          </p:cNvPr>
          <p:cNvSpPr/>
          <p:nvPr/>
        </p:nvSpPr>
        <p:spPr>
          <a:xfrm>
            <a:off x="8751190" y="7979175"/>
            <a:ext cx="3236976"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rPr>
              <a:t>Inability to Reissue</a:t>
            </a:r>
          </a:p>
        </p:txBody>
      </p:sp>
      <p:sp>
        <p:nvSpPr>
          <p:cNvPr id="22" name="TextBox 21">
            <a:extLst>
              <a:ext uri="{FF2B5EF4-FFF2-40B4-BE49-F238E27FC236}">
                <a16:creationId xmlns:a16="http://schemas.microsoft.com/office/drawing/2014/main" id="{0E373F3C-A470-2144-A715-CD6A3227EE3A}"/>
              </a:ext>
            </a:extLst>
          </p:cNvPr>
          <p:cNvSpPr txBox="1"/>
          <p:nvPr/>
        </p:nvSpPr>
        <p:spPr>
          <a:xfrm>
            <a:off x="8751190" y="8320467"/>
            <a:ext cx="3226512" cy="1077218"/>
          </a:xfrm>
          <a:prstGeom prst="rect">
            <a:avLst/>
          </a:prstGeom>
          <a:noFill/>
        </p:spPr>
        <p:txBody>
          <a:bodyPr wrap="square" rtlCol="0">
            <a:spAutoFit/>
          </a:bodyPr>
          <a:lstStyle/>
          <a:p>
            <a:r>
              <a:rPr lang="en-US" sz="1600"/>
              <a:t>If Tesla loses its favorable position in the market, they may not be able to reissue their debt at their current rates.</a:t>
            </a:r>
          </a:p>
        </p:txBody>
      </p:sp>
      <p:sp>
        <p:nvSpPr>
          <p:cNvPr id="27" name="Rectangle 26">
            <a:extLst>
              <a:ext uri="{FF2B5EF4-FFF2-40B4-BE49-F238E27FC236}">
                <a16:creationId xmlns:a16="http://schemas.microsoft.com/office/drawing/2014/main" id="{CCC517A9-0A8F-6946-9B60-B3FC55B620E1}"/>
              </a:ext>
            </a:extLst>
          </p:cNvPr>
          <p:cNvSpPr/>
          <p:nvPr/>
        </p:nvSpPr>
        <p:spPr>
          <a:xfrm>
            <a:off x="4560749" y="1715197"/>
            <a:ext cx="3236976"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rPr>
              <a:t>Lose Advantage in Core Tech</a:t>
            </a:r>
          </a:p>
        </p:txBody>
      </p:sp>
      <p:sp>
        <p:nvSpPr>
          <p:cNvPr id="28" name="TextBox 27">
            <a:extLst>
              <a:ext uri="{FF2B5EF4-FFF2-40B4-BE49-F238E27FC236}">
                <a16:creationId xmlns:a16="http://schemas.microsoft.com/office/drawing/2014/main" id="{D4CECFD1-CD9F-0D49-84E0-2A26E750507C}"/>
              </a:ext>
            </a:extLst>
          </p:cNvPr>
          <p:cNvSpPr txBox="1"/>
          <p:nvPr/>
        </p:nvSpPr>
        <p:spPr>
          <a:xfrm>
            <a:off x="4556091" y="2028738"/>
            <a:ext cx="3236976" cy="1323439"/>
          </a:xfrm>
          <a:prstGeom prst="rect">
            <a:avLst/>
          </a:prstGeom>
          <a:noFill/>
        </p:spPr>
        <p:txBody>
          <a:bodyPr wrap="square" rtlCol="0">
            <a:spAutoFit/>
          </a:bodyPr>
          <a:lstStyle/>
          <a:p>
            <a:r>
              <a:rPr lang="en-US" sz="1600"/>
              <a:t>If Tesla reduces </a:t>
            </a:r>
            <a:r>
              <a:rPr lang="en-US" sz="1600" err="1"/>
              <a:t>CapEx</a:t>
            </a:r>
            <a:r>
              <a:rPr lang="en-US" sz="1600"/>
              <a:t> while their competitors are increasing it, it is possible that they will lose their strategic advantage in core EV technologies.</a:t>
            </a:r>
          </a:p>
        </p:txBody>
      </p:sp>
      <p:sp>
        <p:nvSpPr>
          <p:cNvPr id="23" name="Rectangle 22">
            <a:extLst>
              <a:ext uri="{FF2B5EF4-FFF2-40B4-BE49-F238E27FC236}">
                <a16:creationId xmlns:a16="http://schemas.microsoft.com/office/drawing/2014/main" id="{F2D8C49E-7A1B-254B-A65C-2F025AF2276B}"/>
              </a:ext>
            </a:extLst>
          </p:cNvPr>
          <p:cNvSpPr/>
          <p:nvPr/>
        </p:nvSpPr>
        <p:spPr>
          <a:xfrm>
            <a:off x="4541714" y="3349775"/>
            <a:ext cx="3236976"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rPr>
              <a:t>Consumer Preferences</a:t>
            </a:r>
          </a:p>
        </p:txBody>
      </p:sp>
      <p:sp>
        <p:nvSpPr>
          <p:cNvPr id="24" name="TextBox 23">
            <a:extLst>
              <a:ext uri="{FF2B5EF4-FFF2-40B4-BE49-F238E27FC236}">
                <a16:creationId xmlns:a16="http://schemas.microsoft.com/office/drawing/2014/main" id="{A7417442-8ABF-9E4D-8928-884918203882}"/>
              </a:ext>
            </a:extLst>
          </p:cNvPr>
          <p:cNvSpPr txBox="1"/>
          <p:nvPr/>
        </p:nvSpPr>
        <p:spPr>
          <a:xfrm>
            <a:off x="4565811" y="3663316"/>
            <a:ext cx="3236976" cy="1569660"/>
          </a:xfrm>
          <a:prstGeom prst="rect">
            <a:avLst/>
          </a:prstGeom>
          <a:noFill/>
        </p:spPr>
        <p:txBody>
          <a:bodyPr wrap="square" rtlCol="0">
            <a:spAutoFit/>
          </a:bodyPr>
          <a:lstStyle/>
          <a:p>
            <a:r>
              <a:rPr lang="en-US" sz="1600" dirty="0"/>
              <a:t>If customers don’t value the advantages of Tesla’s tech, they may not have leeway to cut </a:t>
            </a:r>
            <a:r>
              <a:rPr lang="en-US" sz="1600" dirty="0" err="1"/>
              <a:t>CapEx</a:t>
            </a:r>
            <a:r>
              <a:rPr lang="en-US" sz="1600" dirty="0"/>
              <a:t> and instead be forced to make strategic investments in the areas that competitors lead.</a:t>
            </a:r>
          </a:p>
        </p:txBody>
      </p:sp>
      <p:sp>
        <p:nvSpPr>
          <p:cNvPr id="25" name="Rectangle 24">
            <a:extLst>
              <a:ext uri="{FF2B5EF4-FFF2-40B4-BE49-F238E27FC236}">
                <a16:creationId xmlns:a16="http://schemas.microsoft.com/office/drawing/2014/main" id="{488FF562-114B-CF4C-9FA1-58322F0883C5}"/>
              </a:ext>
            </a:extLst>
          </p:cNvPr>
          <p:cNvSpPr/>
          <p:nvPr/>
        </p:nvSpPr>
        <p:spPr>
          <a:xfrm>
            <a:off x="361410" y="5475516"/>
            <a:ext cx="3241348"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rPr>
              <a:t>Liability Claims</a:t>
            </a:r>
          </a:p>
        </p:txBody>
      </p:sp>
      <p:sp>
        <p:nvSpPr>
          <p:cNvPr id="3" name="Rectangle 2">
            <a:extLst>
              <a:ext uri="{FF2B5EF4-FFF2-40B4-BE49-F238E27FC236}">
                <a16:creationId xmlns:a16="http://schemas.microsoft.com/office/drawing/2014/main" id="{883BECF0-490C-914F-9A42-63E4FE903E05}"/>
              </a:ext>
            </a:extLst>
          </p:cNvPr>
          <p:cNvSpPr/>
          <p:nvPr/>
        </p:nvSpPr>
        <p:spPr>
          <a:xfrm>
            <a:off x="361410" y="5735274"/>
            <a:ext cx="3241348" cy="1077218"/>
          </a:xfrm>
          <a:prstGeom prst="rect">
            <a:avLst/>
          </a:prstGeom>
        </p:spPr>
        <p:txBody>
          <a:bodyPr wrap="square">
            <a:spAutoFit/>
          </a:bodyPr>
          <a:lstStyle/>
          <a:p>
            <a:r>
              <a:rPr lang="en-US" sz="1600" dirty="0"/>
              <a:t>If Tesla is not able to defend or insure against liability claims, its financial condition and liquidity could be threatened. </a:t>
            </a:r>
          </a:p>
        </p:txBody>
      </p:sp>
      <p:sp>
        <p:nvSpPr>
          <p:cNvPr id="29" name="Rectangle 28">
            <a:extLst>
              <a:ext uri="{FF2B5EF4-FFF2-40B4-BE49-F238E27FC236}">
                <a16:creationId xmlns:a16="http://schemas.microsoft.com/office/drawing/2014/main" id="{28FFAE6A-3C02-7E45-83DD-3323329E63F9}"/>
              </a:ext>
            </a:extLst>
          </p:cNvPr>
          <p:cNvSpPr/>
          <p:nvPr/>
        </p:nvSpPr>
        <p:spPr>
          <a:xfrm>
            <a:off x="8766180" y="9721299"/>
            <a:ext cx="3236976"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rPr>
              <a:t>Lease-End Projections</a:t>
            </a:r>
          </a:p>
        </p:txBody>
      </p:sp>
      <p:sp>
        <p:nvSpPr>
          <p:cNvPr id="30" name="TextBox 29">
            <a:extLst>
              <a:ext uri="{FF2B5EF4-FFF2-40B4-BE49-F238E27FC236}">
                <a16:creationId xmlns:a16="http://schemas.microsoft.com/office/drawing/2014/main" id="{FB8A9D12-9719-4B46-AD84-08872AABA546}"/>
              </a:ext>
            </a:extLst>
          </p:cNvPr>
          <p:cNvSpPr txBox="1"/>
          <p:nvPr/>
        </p:nvSpPr>
        <p:spPr>
          <a:xfrm>
            <a:off x="8766180" y="10062591"/>
            <a:ext cx="3226512" cy="1569660"/>
          </a:xfrm>
          <a:prstGeom prst="rect">
            <a:avLst/>
          </a:prstGeom>
          <a:noFill/>
        </p:spPr>
        <p:txBody>
          <a:bodyPr wrap="square" rtlCol="0">
            <a:spAutoFit/>
          </a:bodyPr>
          <a:lstStyle/>
          <a:p>
            <a:r>
              <a:rPr lang="en-US" sz="1600"/>
              <a:t>The profitability of vehicles returned to Tesla at the end of their leases depends on the accurate projection of residual value. Changes in demand for used vehicles could compromise leasing profitability.</a:t>
            </a:r>
          </a:p>
        </p:txBody>
      </p:sp>
      <p:sp>
        <p:nvSpPr>
          <p:cNvPr id="31" name="Rectangle 30">
            <a:extLst>
              <a:ext uri="{FF2B5EF4-FFF2-40B4-BE49-F238E27FC236}">
                <a16:creationId xmlns:a16="http://schemas.microsoft.com/office/drawing/2014/main" id="{432924E0-C193-C645-80ED-E08F474AAB5F}"/>
              </a:ext>
            </a:extLst>
          </p:cNvPr>
          <p:cNvSpPr/>
          <p:nvPr/>
        </p:nvSpPr>
        <p:spPr>
          <a:xfrm>
            <a:off x="8751190" y="11789942"/>
            <a:ext cx="3236976"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rPr>
              <a:t>Resale Guarantees</a:t>
            </a:r>
          </a:p>
        </p:txBody>
      </p:sp>
      <p:sp>
        <p:nvSpPr>
          <p:cNvPr id="32" name="TextBox 31">
            <a:extLst>
              <a:ext uri="{FF2B5EF4-FFF2-40B4-BE49-F238E27FC236}">
                <a16:creationId xmlns:a16="http://schemas.microsoft.com/office/drawing/2014/main" id="{61696C9C-7ABF-5746-8FF2-DB9F2B1B511F}"/>
              </a:ext>
            </a:extLst>
          </p:cNvPr>
          <p:cNvSpPr txBox="1"/>
          <p:nvPr/>
        </p:nvSpPr>
        <p:spPr>
          <a:xfrm>
            <a:off x="8751190" y="12131234"/>
            <a:ext cx="3226512" cy="2062103"/>
          </a:xfrm>
          <a:prstGeom prst="rect">
            <a:avLst/>
          </a:prstGeom>
          <a:noFill/>
        </p:spPr>
        <p:txBody>
          <a:bodyPr wrap="square" rtlCol="0">
            <a:spAutoFit/>
          </a:bodyPr>
          <a:lstStyle/>
          <a:p>
            <a:r>
              <a:rPr lang="en-US" sz="1600"/>
              <a:t>Tesla provided resale value guarantees to customers under certain financing programs in which vehicles may be sold back to the company for a predetermined price. The profitability of these buy-back agreements is dependent on projecting residual value of vehicles.</a:t>
            </a:r>
          </a:p>
        </p:txBody>
      </p:sp>
      <p:sp>
        <p:nvSpPr>
          <p:cNvPr id="33" name="Rectangle 32">
            <a:extLst>
              <a:ext uri="{FF2B5EF4-FFF2-40B4-BE49-F238E27FC236}">
                <a16:creationId xmlns:a16="http://schemas.microsoft.com/office/drawing/2014/main" id="{8C34E4EC-8A67-004B-AFEA-911F41D3AF96}"/>
              </a:ext>
            </a:extLst>
          </p:cNvPr>
          <p:cNvSpPr/>
          <p:nvPr/>
        </p:nvSpPr>
        <p:spPr>
          <a:xfrm>
            <a:off x="8751803" y="1714824"/>
            <a:ext cx="3236976"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rPr>
              <a:t>Capital Markets</a:t>
            </a:r>
          </a:p>
        </p:txBody>
      </p:sp>
      <p:sp>
        <p:nvSpPr>
          <p:cNvPr id="34" name="TextBox 33">
            <a:extLst>
              <a:ext uri="{FF2B5EF4-FFF2-40B4-BE49-F238E27FC236}">
                <a16:creationId xmlns:a16="http://schemas.microsoft.com/office/drawing/2014/main" id="{EF95B1C1-C81C-2042-8C31-203B31A43B70}"/>
              </a:ext>
            </a:extLst>
          </p:cNvPr>
          <p:cNvSpPr txBox="1"/>
          <p:nvPr/>
        </p:nvSpPr>
        <p:spPr>
          <a:xfrm>
            <a:off x="8768157" y="2028365"/>
            <a:ext cx="3226512" cy="1815882"/>
          </a:xfrm>
          <a:prstGeom prst="rect">
            <a:avLst/>
          </a:prstGeom>
          <a:noFill/>
        </p:spPr>
        <p:txBody>
          <a:bodyPr wrap="square" rtlCol="0">
            <a:spAutoFit/>
          </a:bodyPr>
          <a:lstStyle/>
          <a:p>
            <a:r>
              <a:rPr lang="en-US" sz="1600"/>
              <a:t>Tesla’s ability to refinance debt is dependent on the state of capital markets and their financial position at the time. If their stock price drops below the conversion price, Tesla won’t be able to fulfill their debt obligations with equity.</a:t>
            </a:r>
          </a:p>
        </p:txBody>
      </p:sp>
      <p:sp>
        <p:nvSpPr>
          <p:cNvPr id="35" name="Rectangle 34">
            <a:extLst>
              <a:ext uri="{FF2B5EF4-FFF2-40B4-BE49-F238E27FC236}">
                <a16:creationId xmlns:a16="http://schemas.microsoft.com/office/drawing/2014/main" id="{B957F595-93DC-0145-82A3-D7424A1DDEDE}"/>
              </a:ext>
            </a:extLst>
          </p:cNvPr>
          <p:cNvSpPr/>
          <p:nvPr/>
        </p:nvSpPr>
        <p:spPr>
          <a:xfrm>
            <a:off x="8780557" y="3947572"/>
            <a:ext cx="3236976"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rPr>
              <a:t>Accelerated Repayment</a:t>
            </a:r>
          </a:p>
        </p:txBody>
      </p:sp>
      <p:sp>
        <p:nvSpPr>
          <p:cNvPr id="36" name="TextBox 35">
            <a:extLst>
              <a:ext uri="{FF2B5EF4-FFF2-40B4-BE49-F238E27FC236}">
                <a16:creationId xmlns:a16="http://schemas.microsoft.com/office/drawing/2014/main" id="{DA5D1C0A-6036-4146-921C-B736035ABB09}"/>
              </a:ext>
            </a:extLst>
          </p:cNvPr>
          <p:cNvSpPr txBox="1"/>
          <p:nvPr/>
        </p:nvSpPr>
        <p:spPr>
          <a:xfrm>
            <a:off x="4551433" y="12797224"/>
            <a:ext cx="3226512" cy="2800767"/>
          </a:xfrm>
          <a:prstGeom prst="rect">
            <a:avLst/>
          </a:prstGeom>
          <a:noFill/>
        </p:spPr>
        <p:txBody>
          <a:bodyPr wrap="square" rtlCol="0">
            <a:spAutoFit/>
          </a:bodyPr>
          <a:lstStyle/>
          <a:p>
            <a:r>
              <a:rPr lang="en-US" sz="1600"/>
              <a:t>Tesla may be forced to break certain covenants that interfere with their ability to operate, such as incurring debt, issuing </a:t>
            </a:r>
            <a:r>
              <a:rPr lang="en-US" sz="1600" err="1"/>
              <a:t>guaruntees</a:t>
            </a:r>
            <a:r>
              <a:rPr lang="en-US" sz="1600"/>
              <a:t>, liens, stock repurchases, or certain voluntary debt repayments. Failure to comply with any covenants could result in default and permit holders to accelerate obligations to repay debt at a time that Tesla cannot produce the required capital.</a:t>
            </a:r>
          </a:p>
        </p:txBody>
      </p:sp>
      <p:sp>
        <p:nvSpPr>
          <p:cNvPr id="37" name="TextBox 36">
            <a:extLst>
              <a:ext uri="{FF2B5EF4-FFF2-40B4-BE49-F238E27FC236}">
                <a16:creationId xmlns:a16="http://schemas.microsoft.com/office/drawing/2014/main" id="{EAE31386-B688-6F4C-A4C4-D61F20851EAC}"/>
              </a:ext>
            </a:extLst>
          </p:cNvPr>
          <p:cNvSpPr txBox="1"/>
          <p:nvPr/>
        </p:nvSpPr>
        <p:spPr>
          <a:xfrm>
            <a:off x="8776644" y="4283091"/>
            <a:ext cx="3226512" cy="2062103"/>
          </a:xfrm>
          <a:prstGeom prst="rect">
            <a:avLst/>
          </a:prstGeom>
          <a:noFill/>
        </p:spPr>
        <p:txBody>
          <a:bodyPr wrap="square" rtlCol="0">
            <a:spAutoFit/>
          </a:bodyPr>
          <a:lstStyle/>
          <a:p>
            <a:r>
              <a:rPr lang="en-US" sz="1600"/>
              <a:t>Changes in business and economic conditions could cause Tesla to obtain additional debt financing that break their covenants. This could result in default and permit holders to accelerate obligations to repay debt at a time that Tesla does not have sufficient funds to repay it.</a:t>
            </a:r>
          </a:p>
        </p:txBody>
      </p:sp>
    </p:spTree>
    <p:extLst>
      <p:ext uri="{BB962C8B-B14F-4D97-AF65-F5344CB8AC3E}">
        <p14:creationId xmlns:p14="http://schemas.microsoft.com/office/powerpoint/2010/main" val="22615997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35A22E1D-2A7A-2946-92E6-0557ECFD07E0}"/>
              </a:ext>
            </a:extLst>
          </p:cNvPr>
          <p:cNvSpPr/>
          <p:nvPr/>
        </p:nvSpPr>
        <p:spPr>
          <a:xfrm>
            <a:off x="2944817" y="4505072"/>
            <a:ext cx="6017312" cy="185106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a:solidFill>
                  <a:schemeClr val="tx1"/>
                </a:solidFill>
              </a:rPr>
              <a:t>We place a </a:t>
            </a:r>
            <a:r>
              <a:rPr lang="en-US" sz="3200" b="1" u="sng">
                <a:solidFill>
                  <a:schemeClr val="tx1"/>
                </a:solidFill>
              </a:rPr>
              <a:t>BUY</a:t>
            </a:r>
            <a:r>
              <a:rPr lang="en-US" sz="3200" b="1">
                <a:solidFill>
                  <a:schemeClr val="tx1"/>
                </a:solidFill>
              </a:rPr>
              <a:t> recommendation on Tesla’s 5.3% 2025 Note.</a:t>
            </a:r>
          </a:p>
        </p:txBody>
      </p:sp>
      <p:sp>
        <p:nvSpPr>
          <p:cNvPr id="42" name="Rectangle 41">
            <a:extLst>
              <a:ext uri="{FF2B5EF4-FFF2-40B4-BE49-F238E27FC236}">
                <a16:creationId xmlns:a16="http://schemas.microsoft.com/office/drawing/2014/main" id="{7DDADAAD-5734-4848-9E45-8E03528D1739}"/>
              </a:ext>
            </a:extLst>
          </p:cNvPr>
          <p:cNvSpPr/>
          <p:nvPr/>
        </p:nvSpPr>
        <p:spPr>
          <a:xfrm>
            <a:off x="4304298" y="1495751"/>
            <a:ext cx="3709517" cy="186879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Rectangle 42">
            <a:extLst>
              <a:ext uri="{FF2B5EF4-FFF2-40B4-BE49-F238E27FC236}">
                <a16:creationId xmlns:a16="http://schemas.microsoft.com/office/drawing/2014/main" id="{DD2F5255-54D9-F94D-B160-B8D76721332C}"/>
              </a:ext>
            </a:extLst>
          </p:cNvPr>
          <p:cNvSpPr/>
          <p:nvPr/>
        </p:nvSpPr>
        <p:spPr>
          <a:xfrm>
            <a:off x="8292184" y="1478174"/>
            <a:ext cx="3700508" cy="190033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Rectangle 40">
            <a:extLst>
              <a:ext uri="{FF2B5EF4-FFF2-40B4-BE49-F238E27FC236}">
                <a16:creationId xmlns:a16="http://schemas.microsoft.com/office/drawing/2014/main" id="{FC808A35-FD89-A340-A0E5-02AF28D1E294}"/>
              </a:ext>
            </a:extLst>
          </p:cNvPr>
          <p:cNvSpPr/>
          <p:nvPr/>
        </p:nvSpPr>
        <p:spPr>
          <a:xfrm>
            <a:off x="335463" y="1464218"/>
            <a:ext cx="3700508" cy="190033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cs typeface="Calibri"/>
              </a:rPr>
              <a:t>Conclusion</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F5B2B363-CFF3-1F41-B438-27CC6AF071FF}"/>
              </a:ext>
            </a:extLst>
          </p:cNvPr>
          <p:cNvSpPr/>
          <p:nvPr/>
        </p:nvSpPr>
        <p:spPr>
          <a:xfrm>
            <a:off x="8414293" y="1896564"/>
            <a:ext cx="3578399" cy="923330"/>
          </a:xfrm>
          <a:prstGeom prst="rect">
            <a:avLst/>
          </a:prstGeom>
        </p:spPr>
        <p:txBody>
          <a:bodyPr wrap="square">
            <a:spAutoFit/>
          </a:bodyPr>
          <a:lstStyle/>
          <a:p>
            <a:pPr>
              <a:defRPr/>
            </a:pPr>
            <a:r>
              <a:rPr lang="en-US"/>
              <a:t>Debt maturing prior to 2025 will likely be refinanced or converted into equity</a:t>
            </a:r>
          </a:p>
        </p:txBody>
      </p:sp>
      <p:sp>
        <p:nvSpPr>
          <p:cNvPr id="35" name="Rectangle 34">
            <a:extLst>
              <a:ext uri="{FF2B5EF4-FFF2-40B4-BE49-F238E27FC236}">
                <a16:creationId xmlns:a16="http://schemas.microsoft.com/office/drawing/2014/main" id="{19F5DD6B-07EB-1E45-8D02-F360D7921AC1}"/>
              </a:ext>
            </a:extLst>
          </p:cNvPr>
          <p:cNvSpPr/>
          <p:nvPr/>
        </p:nvSpPr>
        <p:spPr>
          <a:xfrm>
            <a:off x="335463" y="1300275"/>
            <a:ext cx="3700509"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bg1"/>
                </a:solidFill>
              </a:rPr>
              <a:t>Key Driver I</a:t>
            </a:r>
          </a:p>
        </p:txBody>
      </p:sp>
      <p:sp>
        <p:nvSpPr>
          <p:cNvPr id="36" name="Rectangle 35">
            <a:extLst>
              <a:ext uri="{FF2B5EF4-FFF2-40B4-BE49-F238E27FC236}">
                <a16:creationId xmlns:a16="http://schemas.microsoft.com/office/drawing/2014/main" id="{01194181-0F95-2D4E-BCD7-ACBFDCFF21CF}"/>
              </a:ext>
            </a:extLst>
          </p:cNvPr>
          <p:cNvSpPr/>
          <p:nvPr/>
        </p:nvSpPr>
        <p:spPr>
          <a:xfrm>
            <a:off x="4313823" y="1300275"/>
            <a:ext cx="3700509"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bg1"/>
                </a:solidFill>
              </a:rPr>
              <a:t>Key Driver II</a:t>
            </a:r>
          </a:p>
        </p:txBody>
      </p:sp>
      <p:sp>
        <p:nvSpPr>
          <p:cNvPr id="37" name="Rectangle 36">
            <a:extLst>
              <a:ext uri="{FF2B5EF4-FFF2-40B4-BE49-F238E27FC236}">
                <a16:creationId xmlns:a16="http://schemas.microsoft.com/office/drawing/2014/main" id="{D8654AF2-B701-3843-91CE-F6F74D612DD7}"/>
              </a:ext>
            </a:extLst>
          </p:cNvPr>
          <p:cNvSpPr/>
          <p:nvPr/>
        </p:nvSpPr>
        <p:spPr>
          <a:xfrm>
            <a:off x="8292183" y="1300275"/>
            <a:ext cx="3700509"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bg1"/>
                </a:solidFill>
              </a:rPr>
              <a:t>Key Driver III</a:t>
            </a:r>
          </a:p>
        </p:txBody>
      </p:sp>
      <p:sp>
        <p:nvSpPr>
          <p:cNvPr id="38" name="Rectangle 37">
            <a:extLst>
              <a:ext uri="{FF2B5EF4-FFF2-40B4-BE49-F238E27FC236}">
                <a16:creationId xmlns:a16="http://schemas.microsoft.com/office/drawing/2014/main" id="{DC89D89A-831E-BE43-B995-2325A9AF5FD8}"/>
              </a:ext>
            </a:extLst>
          </p:cNvPr>
          <p:cNvSpPr/>
          <p:nvPr/>
        </p:nvSpPr>
        <p:spPr>
          <a:xfrm>
            <a:off x="4374878" y="1917772"/>
            <a:ext cx="3578399" cy="1200329"/>
          </a:xfrm>
          <a:prstGeom prst="rect">
            <a:avLst/>
          </a:prstGeom>
        </p:spPr>
        <p:txBody>
          <a:bodyPr wrap="square">
            <a:spAutoFit/>
          </a:bodyPr>
          <a:lstStyle/>
          <a:p>
            <a:pPr>
              <a:defRPr/>
            </a:pPr>
            <a:r>
              <a:rPr lang="en-US"/>
              <a:t>Technology lead in electrification provides flexibility to scale back capital expenditure</a:t>
            </a:r>
            <a:endParaRPr lang="en-US" b="1"/>
          </a:p>
          <a:p>
            <a:endParaRPr lang="en-US" b="1"/>
          </a:p>
        </p:txBody>
      </p:sp>
      <p:sp>
        <p:nvSpPr>
          <p:cNvPr id="39" name="Rectangle 38">
            <a:extLst>
              <a:ext uri="{FF2B5EF4-FFF2-40B4-BE49-F238E27FC236}">
                <a16:creationId xmlns:a16="http://schemas.microsoft.com/office/drawing/2014/main" id="{C8712FD5-F9F6-4545-A269-6A4C2906A4E4}"/>
              </a:ext>
            </a:extLst>
          </p:cNvPr>
          <p:cNvSpPr/>
          <p:nvPr/>
        </p:nvSpPr>
        <p:spPr>
          <a:xfrm>
            <a:off x="422020" y="1754132"/>
            <a:ext cx="3536765" cy="1200329"/>
          </a:xfrm>
          <a:prstGeom prst="rect">
            <a:avLst/>
          </a:prstGeom>
        </p:spPr>
        <p:txBody>
          <a:bodyPr wrap="square">
            <a:spAutoFit/>
          </a:bodyPr>
          <a:lstStyle/>
          <a:p>
            <a:endParaRPr lang="en-US" b="1"/>
          </a:p>
          <a:p>
            <a:pPr>
              <a:defRPr/>
            </a:pPr>
            <a:r>
              <a:rPr lang="en-US"/>
              <a:t>Sufficient cash reserves to withstand Coronavirus disruption</a:t>
            </a:r>
            <a:endParaRPr lang="en-US" b="1"/>
          </a:p>
          <a:p>
            <a:endParaRPr lang="en-US" b="1"/>
          </a:p>
        </p:txBody>
      </p:sp>
      <p:sp>
        <p:nvSpPr>
          <p:cNvPr id="40" name="Rectangle 39">
            <a:extLst>
              <a:ext uri="{FF2B5EF4-FFF2-40B4-BE49-F238E27FC236}">
                <a16:creationId xmlns:a16="http://schemas.microsoft.com/office/drawing/2014/main" id="{A3123B0E-4DDA-7F44-8289-01A65CB2CA64}"/>
              </a:ext>
            </a:extLst>
          </p:cNvPr>
          <p:cNvSpPr/>
          <p:nvPr/>
        </p:nvSpPr>
        <p:spPr>
          <a:xfrm>
            <a:off x="2957325" y="4264707"/>
            <a:ext cx="600480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bg1"/>
                </a:solidFill>
              </a:rPr>
              <a:t>Recommendation</a:t>
            </a:r>
          </a:p>
        </p:txBody>
      </p:sp>
      <p:sp>
        <p:nvSpPr>
          <p:cNvPr id="49" name="Right Brace 48">
            <a:extLst>
              <a:ext uri="{FF2B5EF4-FFF2-40B4-BE49-F238E27FC236}">
                <a16:creationId xmlns:a16="http://schemas.microsoft.com/office/drawing/2014/main" id="{455EADAA-EA1A-AA44-9282-C5EE5800BAD2}"/>
              </a:ext>
            </a:extLst>
          </p:cNvPr>
          <p:cNvSpPr/>
          <p:nvPr/>
        </p:nvSpPr>
        <p:spPr>
          <a:xfrm rot="5400000">
            <a:off x="5660564" y="-1519060"/>
            <a:ext cx="598327" cy="10113015"/>
          </a:xfrm>
          <a:prstGeom prst="rightBrace">
            <a:avLst>
              <a:gd name="adj1" fmla="val 312821"/>
              <a:gd name="adj2" fmla="val 50000"/>
            </a:avLst>
          </a:prstGeom>
          <a:noFill/>
          <a:ln w="38100">
            <a:solidFill>
              <a:schemeClr val="bg1">
                <a:lumMod val="9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51" name="Straight Arrow Connector 50">
            <a:extLst>
              <a:ext uri="{FF2B5EF4-FFF2-40B4-BE49-F238E27FC236}">
                <a16:creationId xmlns:a16="http://schemas.microsoft.com/office/drawing/2014/main" id="{B1ACD625-DF29-A443-877D-5E20AFEF3144}"/>
              </a:ext>
            </a:extLst>
          </p:cNvPr>
          <p:cNvCxnSpPr/>
          <p:nvPr/>
        </p:nvCxnSpPr>
        <p:spPr>
          <a:xfrm>
            <a:off x="5959727" y="3772814"/>
            <a:ext cx="0" cy="363248"/>
          </a:xfrm>
          <a:prstGeom prst="straightConnector1">
            <a:avLst/>
          </a:prstGeom>
          <a:ln w="38100">
            <a:solidFill>
              <a:schemeClr val="bg1">
                <a:lumMod val="9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75324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t>Table of Contents</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7" name="Frame 6"/>
          <p:cNvSpPr/>
          <p:nvPr/>
        </p:nvSpPr>
        <p:spPr>
          <a:xfrm>
            <a:off x="3208129" y="1437844"/>
            <a:ext cx="8526161" cy="5030148"/>
          </a:xfrm>
          <a:prstGeom prst="frame">
            <a:avLst>
              <a:gd name="adj1"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514350" indent="-514350">
              <a:buFont typeface="+mj-lt"/>
              <a:buAutoNum type="romanUcPeriod"/>
            </a:pPr>
            <a:r>
              <a:rPr lang="en-US" sz="2500">
                <a:solidFill>
                  <a:srgbClr val="999999"/>
                </a:solidFill>
              </a:rPr>
              <a:t>Tesla Business Overview</a:t>
            </a:r>
          </a:p>
          <a:p>
            <a:pPr marL="514350" indent="-514350">
              <a:buFont typeface="+mj-lt"/>
              <a:buAutoNum type="romanUcPeriod"/>
            </a:pPr>
            <a:r>
              <a:rPr lang="en-US" sz="2500">
                <a:solidFill>
                  <a:schemeClr val="bg2">
                    <a:lumMod val="75000"/>
                  </a:schemeClr>
                </a:solidFill>
              </a:rPr>
              <a:t>Industry Overview</a:t>
            </a:r>
            <a:endParaRPr lang="en-US" sz="2500">
              <a:solidFill>
                <a:schemeClr val="bg2">
                  <a:lumMod val="75000"/>
                </a:schemeClr>
              </a:solidFill>
              <a:cs typeface="Calibri"/>
            </a:endParaRPr>
          </a:p>
          <a:p>
            <a:pPr marL="514350" indent="-514350">
              <a:buFont typeface="+mj-lt"/>
              <a:buAutoNum type="romanUcPeriod"/>
            </a:pPr>
            <a:r>
              <a:rPr lang="en-US" sz="2500">
                <a:solidFill>
                  <a:srgbClr val="999999"/>
                </a:solidFill>
              </a:rPr>
              <a:t>Macroeconomic Analysis</a:t>
            </a:r>
          </a:p>
          <a:p>
            <a:pPr marL="514350" indent="-514350">
              <a:buFont typeface="+mj-lt"/>
              <a:buAutoNum type="romanUcPeriod"/>
            </a:pPr>
            <a:r>
              <a:rPr lang="en-US" sz="2500">
                <a:solidFill>
                  <a:srgbClr val="999999"/>
                </a:solidFill>
              </a:rPr>
              <a:t>Tesla Credit Analysis</a:t>
            </a:r>
          </a:p>
          <a:p>
            <a:endParaRPr lang="en-US" sz="2500">
              <a:solidFill>
                <a:srgbClr val="999999"/>
              </a:solidFill>
            </a:endParaRPr>
          </a:p>
          <a:p>
            <a:r>
              <a:rPr lang="en-US" sz="2500" b="1">
                <a:solidFill>
                  <a:schemeClr val="tx1"/>
                </a:solidFill>
              </a:rPr>
              <a:t>Appendix</a:t>
            </a:r>
            <a:br>
              <a:rPr lang="en-US">
                <a:solidFill>
                  <a:srgbClr val="999999"/>
                </a:solidFill>
              </a:rPr>
            </a:br>
            <a:endParaRPr lang="en-US">
              <a:solidFill>
                <a:srgbClr val="999999"/>
              </a:solidFill>
            </a:endParaRPr>
          </a:p>
        </p:txBody>
      </p:sp>
      <p:sp>
        <p:nvSpPr>
          <p:cNvPr id="2" name="Slide Number Placeholder 1"/>
          <p:cNvSpPr>
            <a:spLocks noGrp="1"/>
          </p:cNvSpPr>
          <p:nvPr>
            <p:ph type="sldNum" sz="quarter" idx="12"/>
          </p:nvPr>
        </p:nvSpPr>
        <p:spPr/>
        <p:txBody>
          <a:bodyPr/>
          <a:lstStyle/>
          <a:p>
            <a:fld id="{330EA680-D336-4FF7-8B7A-9848BB0A1C32}" type="slidenum">
              <a:rPr lang="en-US" smtClean="0"/>
              <a:t>29</a:t>
            </a:fld>
            <a:endParaRPr lang="en-US"/>
          </a:p>
        </p:txBody>
      </p:sp>
    </p:spTree>
    <p:extLst>
      <p:ext uri="{BB962C8B-B14F-4D97-AF65-F5344CB8AC3E}">
        <p14:creationId xmlns:p14="http://schemas.microsoft.com/office/powerpoint/2010/main" val="8393339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t>Table of Contents</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7" name="Frame 6"/>
          <p:cNvSpPr/>
          <p:nvPr/>
        </p:nvSpPr>
        <p:spPr>
          <a:xfrm>
            <a:off x="3208129" y="1437844"/>
            <a:ext cx="8526161" cy="5030148"/>
          </a:xfrm>
          <a:prstGeom prst="frame">
            <a:avLst>
              <a:gd name="adj1"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514350" indent="-514350">
              <a:buFont typeface="+mj-lt"/>
              <a:buAutoNum type="romanUcPeriod"/>
            </a:pPr>
            <a:r>
              <a:rPr lang="en-US" sz="2500" b="1">
                <a:solidFill>
                  <a:schemeClr val="tx1"/>
                </a:solidFill>
              </a:rPr>
              <a:t>Tesla Business Overview</a:t>
            </a:r>
            <a:endParaRPr lang="en-US" sz="2500" b="1">
              <a:solidFill>
                <a:schemeClr val="tx1"/>
              </a:solidFill>
              <a:cs typeface="Calibri"/>
            </a:endParaRPr>
          </a:p>
          <a:p>
            <a:pPr marL="514350" indent="-514350">
              <a:buFont typeface="+mj-lt"/>
              <a:buAutoNum type="romanUcPeriod"/>
            </a:pPr>
            <a:r>
              <a:rPr lang="en-US" sz="2500">
                <a:solidFill>
                  <a:srgbClr val="999999"/>
                </a:solidFill>
              </a:rPr>
              <a:t>Industry Overview</a:t>
            </a:r>
          </a:p>
          <a:p>
            <a:pPr marL="514350" indent="-514350">
              <a:buFont typeface="+mj-lt"/>
              <a:buAutoNum type="romanUcPeriod"/>
            </a:pPr>
            <a:r>
              <a:rPr lang="en-US" sz="2500">
                <a:solidFill>
                  <a:srgbClr val="999999"/>
                </a:solidFill>
              </a:rPr>
              <a:t>Macroeconomic Analysis</a:t>
            </a:r>
          </a:p>
          <a:p>
            <a:pPr marL="514350" indent="-514350">
              <a:buFont typeface="+mj-lt"/>
              <a:buAutoNum type="romanUcPeriod"/>
            </a:pPr>
            <a:r>
              <a:rPr lang="en-US" sz="2500">
                <a:solidFill>
                  <a:srgbClr val="999999"/>
                </a:solidFill>
              </a:rPr>
              <a:t>Tesla Credit Analysis</a:t>
            </a:r>
          </a:p>
          <a:p>
            <a:endParaRPr lang="en-US" sz="2500">
              <a:solidFill>
                <a:srgbClr val="999999"/>
              </a:solidFill>
            </a:endParaRPr>
          </a:p>
          <a:p>
            <a:r>
              <a:rPr lang="en-US" sz="2500">
                <a:solidFill>
                  <a:srgbClr val="999999"/>
                </a:solidFill>
              </a:rPr>
              <a:t>Appendix</a:t>
            </a:r>
            <a:br>
              <a:rPr lang="en-US">
                <a:solidFill>
                  <a:srgbClr val="999999"/>
                </a:solidFill>
              </a:rPr>
            </a:br>
            <a:endParaRPr lang="en-US">
              <a:solidFill>
                <a:srgbClr val="999999"/>
              </a:solidFill>
            </a:endParaRPr>
          </a:p>
        </p:txBody>
      </p:sp>
      <p:sp>
        <p:nvSpPr>
          <p:cNvPr id="2" name="Slide Number Placeholder 1"/>
          <p:cNvSpPr>
            <a:spLocks noGrp="1"/>
          </p:cNvSpPr>
          <p:nvPr>
            <p:ph type="sldNum" sz="quarter" idx="12"/>
          </p:nvPr>
        </p:nvSpPr>
        <p:spPr/>
        <p:txBody>
          <a:bodyPr/>
          <a:lstStyle/>
          <a:p>
            <a:fld id="{330EA680-D336-4FF7-8B7A-9848BB0A1C32}" type="slidenum">
              <a:rPr lang="en-US" smtClean="0"/>
              <a:t>3</a:t>
            </a:fld>
            <a:endParaRPr lang="en-US"/>
          </a:p>
        </p:txBody>
      </p:sp>
    </p:spTree>
    <p:extLst>
      <p:ext uri="{BB962C8B-B14F-4D97-AF65-F5344CB8AC3E}">
        <p14:creationId xmlns:p14="http://schemas.microsoft.com/office/powerpoint/2010/main" val="2002300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cs typeface="Calibri"/>
              </a:rPr>
              <a:t>Discounted Cash Flow Valuation</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14B111D5-F7E5-4610-A644-3E199C28A063}"/>
              </a:ext>
            </a:extLst>
          </p:cNvPr>
          <p:cNvSpPr/>
          <p:nvPr/>
        </p:nvSpPr>
        <p:spPr>
          <a:xfrm>
            <a:off x="3208129" y="236297"/>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a:rPr>
              <a:t>Appendix</a:t>
            </a:r>
          </a:p>
        </p:txBody>
      </p:sp>
      <p:graphicFrame>
        <p:nvGraphicFramePr>
          <p:cNvPr id="4" name="Table 3"/>
          <p:cNvGraphicFramePr>
            <a:graphicFrameLocks noGrp="1"/>
          </p:cNvGraphicFramePr>
          <p:nvPr>
            <p:extLst>
              <p:ext uri="{D42A27DB-BD31-4B8C-83A1-F6EECF244321}">
                <p14:modId xmlns:p14="http://schemas.microsoft.com/office/powerpoint/2010/main" val="746965706"/>
              </p:ext>
            </p:extLst>
          </p:nvPr>
        </p:nvGraphicFramePr>
        <p:xfrm>
          <a:off x="3287562" y="1267434"/>
          <a:ext cx="8705130" cy="3405142"/>
        </p:xfrm>
        <a:graphic>
          <a:graphicData uri="http://schemas.openxmlformats.org/drawingml/2006/table">
            <a:tbl>
              <a:tblPr/>
              <a:tblGrid>
                <a:gridCol w="870513">
                  <a:extLst>
                    <a:ext uri="{9D8B030D-6E8A-4147-A177-3AD203B41FA5}">
                      <a16:colId xmlns:a16="http://schemas.microsoft.com/office/drawing/2014/main" val="20000"/>
                    </a:ext>
                  </a:extLst>
                </a:gridCol>
                <a:gridCol w="870513">
                  <a:extLst>
                    <a:ext uri="{9D8B030D-6E8A-4147-A177-3AD203B41FA5}">
                      <a16:colId xmlns:a16="http://schemas.microsoft.com/office/drawing/2014/main" val="20001"/>
                    </a:ext>
                  </a:extLst>
                </a:gridCol>
                <a:gridCol w="870513">
                  <a:extLst>
                    <a:ext uri="{9D8B030D-6E8A-4147-A177-3AD203B41FA5}">
                      <a16:colId xmlns:a16="http://schemas.microsoft.com/office/drawing/2014/main" val="20002"/>
                    </a:ext>
                  </a:extLst>
                </a:gridCol>
                <a:gridCol w="870513">
                  <a:extLst>
                    <a:ext uri="{9D8B030D-6E8A-4147-A177-3AD203B41FA5}">
                      <a16:colId xmlns:a16="http://schemas.microsoft.com/office/drawing/2014/main" val="20003"/>
                    </a:ext>
                  </a:extLst>
                </a:gridCol>
                <a:gridCol w="870513">
                  <a:extLst>
                    <a:ext uri="{9D8B030D-6E8A-4147-A177-3AD203B41FA5}">
                      <a16:colId xmlns:a16="http://schemas.microsoft.com/office/drawing/2014/main" val="20004"/>
                    </a:ext>
                  </a:extLst>
                </a:gridCol>
                <a:gridCol w="870513">
                  <a:extLst>
                    <a:ext uri="{9D8B030D-6E8A-4147-A177-3AD203B41FA5}">
                      <a16:colId xmlns:a16="http://schemas.microsoft.com/office/drawing/2014/main" val="20005"/>
                    </a:ext>
                  </a:extLst>
                </a:gridCol>
                <a:gridCol w="870513">
                  <a:extLst>
                    <a:ext uri="{9D8B030D-6E8A-4147-A177-3AD203B41FA5}">
                      <a16:colId xmlns:a16="http://schemas.microsoft.com/office/drawing/2014/main" val="20006"/>
                    </a:ext>
                  </a:extLst>
                </a:gridCol>
                <a:gridCol w="870513">
                  <a:extLst>
                    <a:ext uri="{9D8B030D-6E8A-4147-A177-3AD203B41FA5}">
                      <a16:colId xmlns:a16="http://schemas.microsoft.com/office/drawing/2014/main" val="20007"/>
                    </a:ext>
                  </a:extLst>
                </a:gridCol>
                <a:gridCol w="870513">
                  <a:extLst>
                    <a:ext uri="{9D8B030D-6E8A-4147-A177-3AD203B41FA5}">
                      <a16:colId xmlns:a16="http://schemas.microsoft.com/office/drawing/2014/main" val="20008"/>
                    </a:ext>
                  </a:extLst>
                </a:gridCol>
                <a:gridCol w="870513">
                  <a:extLst>
                    <a:ext uri="{9D8B030D-6E8A-4147-A177-3AD203B41FA5}">
                      <a16:colId xmlns:a16="http://schemas.microsoft.com/office/drawing/2014/main" val="20009"/>
                    </a:ext>
                  </a:extLst>
                </a:gridCol>
              </a:tblGrid>
              <a:tr h="140798">
                <a:tc gridSpan="4">
                  <a:txBody>
                    <a:bodyPr/>
                    <a:lstStyle/>
                    <a:p>
                      <a:pPr rtl="0" fontAlgn="b"/>
                      <a:endParaRPr lang="en-US" sz="1000" b="1" noProof="0">
                        <a:solidFill>
                          <a:srgbClr val="FFFFFF"/>
                        </a:solidFill>
                        <a:effectLst/>
                        <a:latin typeface="+mn-lt"/>
                      </a:endParaRPr>
                    </a:p>
                  </a:txBody>
                  <a:tcPr marL="20114" marR="20114" marT="13409" marB="13409" anchor="b">
                    <a:lnL>
                      <a:noFill/>
                    </a:lnL>
                    <a:lnR>
                      <a:noFill/>
                    </a:lnR>
                    <a:lnT>
                      <a:noFill/>
                    </a:lnT>
                    <a:lnB>
                      <a:noFill/>
                    </a:lnB>
                    <a:lnTlToBr w="12700" cmpd="sng">
                      <a:noFill/>
                      <a:prstDash val="solid"/>
                    </a:lnTlToBr>
                    <a:lnBlToTr w="12700" cmpd="sng">
                      <a:noFill/>
                      <a:prstDash val="solid"/>
                    </a:lnBlToTr>
                    <a:solidFill>
                      <a:srgbClr val="999999"/>
                    </a:solidFill>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r" rtl="0" fontAlgn="b"/>
                      <a:r>
                        <a:rPr lang="en-US" sz="1000" b="1" noProof="0">
                          <a:solidFill>
                            <a:srgbClr val="FFFFFF"/>
                          </a:solidFill>
                          <a:effectLst/>
                          <a:latin typeface="+mn-lt"/>
                        </a:rPr>
                        <a:t>2020E</a:t>
                      </a:r>
                    </a:p>
                  </a:txBody>
                  <a:tcPr marL="20114" marR="20114" marT="13409" marB="13409" anchor="b">
                    <a:lnL>
                      <a:noFill/>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9"/>
                    </a:solidFill>
                  </a:tcPr>
                </a:tc>
                <a:tc>
                  <a:txBody>
                    <a:bodyPr/>
                    <a:lstStyle/>
                    <a:p>
                      <a:pPr algn="r" rtl="0" fontAlgn="b"/>
                      <a:r>
                        <a:rPr lang="en-US" sz="1000" b="1" noProof="0">
                          <a:solidFill>
                            <a:srgbClr val="FFFFFF"/>
                          </a:solidFill>
                          <a:effectLst/>
                          <a:latin typeface="+mn-lt"/>
                        </a:rPr>
                        <a:t>2021E</a:t>
                      </a:r>
                    </a:p>
                  </a:txBody>
                  <a:tcPr marL="20114" marR="20114" marT="13409" marB="13409" anchor="b">
                    <a:lnL>
                      <a:noFill/>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9"/>
                    </a:solidFill>
                  </a:tcPr>
                </a:tc>
                <a:tc>
                  <a:txBody>
                    <a:bodyPr/>
                    <a:lstStyle/>
                    <a:p>
                      <a:pPr algn="r" rtl="0" fontAlgn="b"/>
                      <a:r>
                        <a:rPr lang="en-US" sz="1000" b="1" noProof="0">
                          <a:solidFill>
                            <a:srgbClr val="FFFFFF"/>
                          </a:solidFill>
                          <a:effectLst/>
                          <a:latin typeface="+mn-lt"/>
                        </a:rPr>
                        <a:t>2022E</a:t>
                      </a:r>
                    </a:p>
                  </a:txBody>
                  <a:tcPr marL="20114" marR="20114" marT="13409" marB="13409" anchor="b">
                    <a:lnL>
                      <a:noFill/>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9"/>
                    </a:solidFill>
                  </a:tcPr>
                </a:tc>
                <a:tc>
                  <a:txBody>
                    <a:bodyPr/>
                    <a:lstStyle/>
                    <a:p>
                      <a:pPr algn="r" rtl="0" fontAlgn="b"/>
                      <a:r>
                        <a:rPr lang="en-US" sz="1000" b="1" noProof="0">
                          <a:solidFill>
                            <a:srgbClr val="FFFFFF"/>
                          </a:solidFill>
                          <a:effectLst/>
                          <a:latin typeface="+mn-lt"/>
                        </a:rPr>
                        <a:t>2023E</a:t>
                      </a:r>
                    </a:p>
                  </a:txBody>
                  <a:tcPr marL="20114" marR="20114" marT="13409" marB="13409" anchor="b">
                    <a:lnL>
                      <a:noFill/>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9"/>
                    </a:solidFill>
                  </a:tcPr>
                </a:tc>
                <a:tc>
                  <a:txBody>
                    <a:bodyPr/>
                    <a:lstStyle/>
                    <a:p>
                      <a:pPr algn="r" rtl="0" fontAlgn="b"/>
                      <a:r>
                        <a:rPr lang="en-US" sz="1000" b="1" noProof="0">
                          <a:solidFill>
                            <a:srgbClr val="FFFFFF"/>
                          </a:solidFill>
                          <a:effectLst/>
                          <a:latin typeface="+mn-lt"/>
                        </a:rPr>
                        <a:t>2024E</a:t>
                      </a:r>
                    </a:p>
                  </a:txBody>
                  <a:tcPr marL="20114" marR="20114" marT="13409" marB="13409" anchor="b">
                    <a:lnL>
                      <a:noFill/>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9"/>
                    </a:solidFill>
                  </a:tcPr>
                </a:tc>
                <a:tc>
                  <a:txBody>
                    <a:bodyPr/>
                    <a:lstStyle/>
                    <a:p>
                      <a:pPr algn="r" rtl="0" fontAlgn="b"/>
                      <a:r>
                        <a:rPr lang="en-US" sz="1000" b="1" noProof="0">
                          <a:solidFill>
                            <a:srgbClr val="FFFFFF"/>
                          </a:solidFill>
                          <a:effectLst/>
                          <a:latin typeface="+mn-lt"/>
                        </a:rPr>
                        <a:t>2025E</a:t>
                      </a:r>
                    </a:p>
                  </a:txBody>
                  <a:tcPr marL="20114" marR="20114" marT="13409" marB="13409" anchor="b">
                    <a:lnL>
                      <a:noFill/>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9"/>
                    </a:solidFill>
                  </a:tcPr>
                </a:tc>
                <a:extLst>
                  <a:ext uri="{0D108BD9-81ED-4DB2-BD59-A6C34878D82A}">
                    <a16:rowId xmlns:a16="http://schemas.microsoft.com/office/drawing/2014/main" val="10000"/>
                  </a:ext>
                </a:extLst>
              </a:tr>
              <a:tr h="0">
                <a:tc>
                  <a:txBody>
                    <a:bodyPr/>
                    <a:lstStyle/>
                    <a:p>
                      <a:pPr rtl="0" fontAlgn="b"/>
                      <a:r>
                        <a:rPr lang="en-US" sz="1000" noProof="0">
                          <a:effectLst/>
                          <a:latin typeface="+mn-lt"/>
                        </a:rPr>
                        <a:t>Revenue</a:t>
                      </a: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23,387</a:t>
                      </a:r>
                    </a:p>
                  </a:txBody>
                  <a:tcPr marL="20114" marR="20114" marT="13409" marB="13409" anchor="b">
                    <a:lnL>
                      <a:noFill/>
                    </a:lnL>
                    <a:lnR>
                      <a:noFill/>
                    </a:lnR>
                    <a:lnT w="12700" cap="flat" cmpd="sng" algn="ctr">
                      <a:noFill/>
                      <a:prstDash val="solid"/>
                      <a:round/>
                      <a:headEnd type="none" w="med" len="med"/>
                      <a:tailEnd type="none" w="med" len="med"/>
                    </a:lnT>
                    <a:lnB>
                      <a:noFill/>
                    </a:lnB>
                  </a:tcPr>
                </a:tc>
                <a:tc>
                  <a:txBody>
                    <a:bodyPr/>
                    <a:lstStyle/>
                    <a:p>
                      <a:pPr algn="r" rtl="0" fontAlgn="b"/>
                      <a:r>
                        <a:rPr lang="en-US" sz="1000" noProof="0">
                          <a:solidFill>
                            <a:srgbClr val="000000"/>
                          </a:solidFill>
                          <a:effectLst/>
                          <a:latin typeface="+mn-lt"/>
                        </a:rPr>
                        <a:t>26,855</a:t>
                      </a:r>
                    </a:p>
                  </a:txBody>
                  <a:tcPr marL="20114" marR="20114" marT="13409" marB="13409" anchor="b">
                    <a:lnL>
                      <a:noFill/>
                    </a:lnL>
                    <a:lnR>
                      <a:noFill/>
                    </a:lnR>
                    <a:lnT w="12700" cap="flat" cmpd="sng" algn="ctr">
                      <a:noFill/>
                      <a:prstDash val="solid"/>
                      <a:round/>
                      <a:headEnd type="none" w="med" len="med"/>
                      <a:tailEnd type="none" w="med" len="med"/>
                    </a:lnT>
                    <a:lnB>
                      <a:noFill/>
                    </a:lnB>
                  </a:tcPr>
                </a:tc>
                <a:tc>
                  <a:txBody>
                    <a:bodyPr/>
                    <a:lstStyle/>
                    <a:p>
                      <a:pPr algn="r" rtl="0" fontAlgn="b"/>
                      <a:r>
                        <a:rPr lang="en-US" sz="1000" noProof="0">
                          <a:solidFill>
                            <a:srgbClr val="000000"/>
                          </a:solidFill>
                          <a:effectLst/>
                          <a:latin typeface="+mn-lt"/>
                        </a:rPr>
                        <a:t>31,141</a:t>
                      </a:r>
                    </a:p>
                  </a:txBody>
                  <a:tcPr marL="20114" marR="20114" marT="13409" marB="13409" anchor="b">
                    <a:lnL>
                      <a:noFill/>
                    </a:lnL>
                    <a:lnR>
                      <a:noFill/>
                    </a:lnR>
                    <a:lnT w="12700" cap="flat" cmpd="sng" algn="ctr">
                      <a:noFill/>
                      <a:prstDash val="solid"/>
                      <a:round/>
                      <a:headEnd type="none" w="med" len="med"/>
                      <a:tailEnd type="none" w="med" len="med"/>
                    </a:lnT>
                    <a:lnB>
                      <a:noFill/>
                    </a:lnB>
                  </a:tcPr>
                </a:tc>
                <a:tc>
                  <a:txBody>
                    <a:bodyPr/>
                    <a:lstStyle/>
                    <a:p>
                      <a:pPr algn="r" rtl="0" fontAlgn="b"/>
                      <a:r>
                        <a:rPr lang="en-US" sz="1000" noProof="0">
                          <a:solidFill>
                            <a:srgbClr val="000000"/>
                          </a:solidFill>
                          <a:effectLst/>
                          <a:latin typeface="+mn-lt"/>
                        </a:rPr>
                        <a:t>35,889</a:t>
                      </a:r>
                    </a:p>
                  </a:txBody>
                  <a:tcPr marL="20114" marR="20114" marT="13409" marB="13409" anchor="b">
                    <a:lnL>
                      <a:noFill/>
                    </a:lnL>
                    <a:lnR>
                      <a:noFill/>
                    </a:lnR>
                    <a:lnT w="12700" cap="flat" cmpd="sng" algn="ctr">
                      <a:noFill/>
                      <a:prstDash val="solid"/>
                      <a:round/>
                      <a:headEnd type="none" w="med" len="med"/>
                      <a:tailEnd type="none" w="med" len="med"/>
                    </a:lnT>
                    <a:lnB>
                      <a:noFill/>
                    </a:lnB>
                  </a:tcPr>
                </a:tc>
                <a:tc>
                  <a:txBody>
                    <a:bodyPr/>
                    <a:lstStyle/>
                    <a:p>
                      <a:pPr algn="r" rtl="0" fontAlgn="b"/>
                      <a:r>
                        <a:rPr lang="en-US" sz="1000" noProof="0">
                          <a:solidFill>
                            <a:srgbClr val="000000"/>
                          </a:solidFill>
                          <a:effectLst/>
                          <a:latin typeface="+mn-lt"/>
                        </a:rPr>
                        <a:t>41,559</a:t>
                      </a:r>
                    </a:p>
                  </a:txBody>
                  <a:tcPr marL="20114" marR="20114" marT="13409" marB="13409" anchor="b">
                    <a:lnL>
                      <a:noFill/>
                    </a:lnL>
                    <a:lnR>
                      <a:noFill/>
                    </a:lnR>
                    <a:lnT w="12700" cap="flat" cmpd="sng" algn="ctr">
                      <a:noFill/>
                      <a:prstDash val="solid"/>
                      <a:round/>
                      <a:headEnd type="none" w="med" len="med"/>
                      <a:tailEnd type="none" w="med" len="med"/>
                    </a:lnT>
                    <a:lnB>
                      <a:noFill/>
                    </a:lnB>
                  </a:tcPr>
                </a:tc>
                <a:tc>
                  <a:txBody>
                    <a:bodyPr/>
                    <a:lstStyle/>
                    <a:p>
                      <a:pPr algn="r" rtl="0" fontAlgn="b"/>
                      <a:r>
                        <a:rPr lang="en-US" sz="1000" noProof="0">
                          <a:solidFill>
                            <a:srgbClr val="000000"/>
                          </a:solidFill>
                          <a:effectLst/>
                          <a:latin typeface="+mn-lt"/>
                        </a:rPr>
                        <a:t>48,165</a:t>
                      </a:r>
                    </a:p>
                  </a:txBody>
                  <a:tcPr marL="20114" marR="20114" marT="13409" marB="13409" anchor="b">
                    <a:lnL>
                      <a:noFill/>
                    </a:lnL>
                    <a:lnR>
                      <a:noFill/>
                    </a:lnR>
                    <a:lnT w="12700" cap="flat" cmpd="sng" algn="ctr">
                      <a:noFill/>
                      <a:prstDash val="solid"/>
                      <a:round/>
                      <a:headEnd type="none" w="med" len="med"/>
                      <a:tailEnd type="none" w="med" len="med"/>
                    </a:lnT>
                    <a:lnB>
                      <a:noFill/>
                    </a:lnB>
                  </a:tcPr>
                </a:tc>
                <a:extLst>
                  <a:ext uri="{0D108BD9-81ED-4DB2-BD59-A6C34878D82A}">
                    <a16:rowId xmlns:a16="http://schemas.microsoft.com/office/drawing/2014/main" val="10001"/>
                  </a:ext>
                </a:extLst>
              </a:tr>
              <a:tr h="0">
                <a:tc gridSpan="2">
                  <a:txBody>
                    <a:bodyPr/>
                    <a:lstStyle/>
                    <a:p>
                      <a:pPr rtl="0" fontAlgn="b"/>
                      <a:r>
                        <a:rPr lang="en-US" sz="1000" i="1" noProof="0">
                          <a:effectLst/>
                          <a:latin typeface="+mn-lt"/>
                        </a:rPr>
                        <a:t>Y-o-Y % change</a:t>
                      </a:r>
                    </a:p>
                  </a:txBody>
                  <a:tcPr marL="20114" marR="20114" marT="13409" marB="13409" anchor="b">
                    <a:lnL>
                      <a:noFill/>
                    </a:lnL>
                    <a:lnR>
                      <a:noFill/>
                    </a:lnR>
                    <a:lnT>
                      <a:noFill/>
                    </a:lnT>
                    <a:lnB>
                      <a:noFill/>
                    </a:lnB>
                  </a:tcPr>
                </a:tc>
                <a:tc hMerge="1">
                  <a:txBody>
                    <a:bodyPr/>
                    <a:lstStyle/>
                    <a:p>
                      <a:endParaRPr lang="en-US"/>
                    </a:p>
                  </a:txBody>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a:t>
                      </a: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14.83%</a:t>
                      </a: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15.96%</a:t>
                      </a: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15.25%</a:t>
                      </a: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15.80%</a:t>
                      </a: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15.90%</a:t>
                      </a:r>
                    </a:p>
                  </a:txBody>
                  <a:tcPr marL="20114" marR="20114" marT="13409" marB="13409" anchor="b">
                    <a:lnL>
                      <a:noFill/>
                    </a:lnL>
                    <a:lnR>
                      <a:noFill/>
                    </a:lnR>
                    <a:lnT>
                      <a:noFill/>
                    </a:lnT>
                    <a:lnB>
                      <a:noFill/>
                    </a:lnB>
                  </a:tcPr>
                </a:tc>
                <a:extLst>
                  <a:ext uri="{0D108BD9-81ED-4DB2-BD59-A6C34878D82A}">
                    <a16:rowId xmlns:a16="http://schemas.microsoft.com/office/drawing/2014/main" val="10002"/>
                  </a:ext>
                </a:extLst>
              </a:tr>
              <a:tr h="0">
                <a:tc gridSpan="2">
                  <a:txBody>
                    <a:bodyPr/>
                    <a:lstStyle/>
                    <a:p>
                      <a:pPr rtl="0" fontAlgn="b"/>
                      <a:r>
                        <a:rPr lang="en-US" sz="1000" noProof="0">
                          <a:effectLst/>
                          <a:latin typeface="+mn-lt"/>
                        </a:rPr>
                        <a:t>Operating Income (EBIT)</a:t>
                      </a:r>
                    </a:p>
                  </a:txBody>
                  <a:tcPr marL="20114" marR="20114" marT="13409" marB="13409" anchor="b">
                    <a:lnL>
                      <a:noFill/>
                    </a:lnL>
                    <a:lnR>
                      <a:noFill/>
                    </a:lnR>
                    <a:lnT>
                      <a:noFill/>
                    </a:lnT>
                    <a:lnB>
                      <a:noFill/>
                    </a:lnB>
                  </a:tcPr>
                </a:tc>
                <a:tc hMerge="1">
                  <a:txBody>
                    <a:bodyPr/>
                    <a:lstStyle/>
                    <a:p>
                      <a:endParaRPr lang="en-US"/>
                    </a:p>
                  </a:txBody>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algn="r" rtl="0" fontAlgn="b"/>
                      <a:r>
                        <a:rPr lang="en-US" sz="1000" b="1" noProof="0">
                          <a:solidFill>
                            <a:srgbClr val="000000"/>
                          </a:solidFill>
                          <a:effectLst/>
                          <a:latin typeface="+mn-lt"/>
                        </a:rPr>
                        <a:t>216</a:t>
                      </a:r>
                    </a:p>
                  </a:txBody>
                  <a:tcPr marL="20114" marR="20114" marT="13409" marB="13409" anchor="b">
                    <a:lnL>
                      <a:noFill/>
                    </a:lnL>
                    <a:lnR>
                      <a:noFill/>
                    </a:lnR>
                    <a:lnT w="12700" cap="flat" cmpd="sng" algn="ctr">
                      <a:noFill/>
                      <a:prstDash val="solid"/>
                      <a:round/>
                      <a:headEnd type="none" w="med" len="med"/>
                      <a:tailEnd type="none" w="med" len="med"/>
                    </a:lnT>
                    <a:lnB>
                      <a:noFill/>
                    </a:lnB>
                  </a:tcPr>
                </a:tc>
                <a:tc>
                  <a:txBody>
                    <a:bodyPr/>
                    <a:lstStyle/>
                    <a:p>
                      <a:pPr algn="r" rtl="0" fontAlgn="b"/>
                      <a:r>
                        <a:rPr lang="en-US" sz="1000" b="1" noProof="0">
                          <a:solidFill>
                            <a:srgbClr val="000000"/>
                          </a:solidFill>
                          <a:effectLst/>
                          <a:latin typeface="+mn-lt"/>
                        </a:rPr>
                        <a:t>625</a:t>
                      </a:r>
                    </a:p>
                  </a:txBody>
                  <a:tcPr marL="20114" marR="20114" marT="13409" marB="13409" anchor="b">
                    <a:lnL>
                      <a:noFill/>
                    </a:lnL>
                    <a:lnR>
                      <a:noFill/>
                    </a:lnR>
                    <a:lnT w="12700" cap="flat" cmpd="sng" algn="ctr">
                      <a:noFill/>
                      <a:prstDash val="solid"/>
                      <a:round/>
                      <a:headEnd type="none" w="med" len="med"/>
                      <a:tailEnd type="none" w="med" len="med"/>
                    </a:lnT>
                    <a:lnB>
                      <a:noFill/>
                    </a:lnB>
                  </a:tcPr>
                </a:tc>
                <a:tc>
                  <a:txBody>
                    <a:bodyPr/>
                    <a:lstStyle/>
                    <a:p>
                      <a:pPr algn="r" rtl="0" fontAlgn="b"/>
                      <a:r>
                        <a:rPr lang="en-US" sz="1000" b="1" noProof="0">
                          <a:solidFill>
                            <a:srgbClr val="000000"/>
                          </a:solidFill>
                          <a:effectLst/>
                          <a:latin typeface="+mn-lt"/>
                        </a:rPr>
                        <a:t>1,397</a:t>
                      </a:r>
                    </a:p>
                  </a:txBody>
                  <a:tcPr marL="20114" marR="20114" marT="13409" marB="13409" anchor="b">
                    <a:lnL>
                      <a:noFill/>
                    </a:lnL>
                    <a:lnR>
                      <a:noFill/>
                    </a:lnR>
                    <a:lnT w="12700" cap="flat" cmpd="sng" algn="ctr">
                      <a:noFill/>
                      <a:prstDash val="solid"/>
                      <a:round/>
                      <a:headEnd type="none" w="med" len="med"/>
                      <a:tailEnd type="none" w="med" len="med"/>
                    </a:lnT>
                    <a:lnB>
                      <a:noFill/>
                    </a:lnB>
                  </a:tcPr>
                </a:tc>
                <a:tc>
                  <a:txBody>
                    <a:bodyPr/>
                    <a:lstStyle/>
                    <a:p>
                      <a:pPr algn="r" rtl="0" fontAlgn="b"/>
                      <a:r>
                        <a:rPr lang="en-US" sz="1000" b="1" noProof="0">
                          <a:solidFill>
                            <a:srgbClr val="000000"/>
                          </a:solidFill>
                          <a:effectLst/>
                          <a:latin typeface="+mn-lt"/>
                        </a:rPr>
                        <a:t>2,381</a:t>
                      </a:r>
                    </a:p>
                  </a:txBody>
                  <a:tcPr marL="20114" marR="20114" marT="13409" marB="13409" anchor="b">
                    <a:lnL>
                      <a:noFill/>
                    </a:lnL>
                    <a:lnR>
                      <a:noFill/>
                    </a:lnR>
                    <a:lnT w="12700" cap="flat" cmpd="sng" algn="ctr">
                      <a:noFill/>
                      <a:prstDash val="solid"/>
                      <a:round/>
                      <a:headEnd type="none" w="med" len="med"/>
                      <a:tailEnd type="none" w="med" len="med"/>
                    </a:lnT>
                    <a:lnB>
                      <a:noFill/>
                    </a:lnB>
                  </a:tcPr>
                </a:tc>
                <a:tc>
                  <a:txBody>
                    <a:bodyPr/>
                    <a:lstStyle/>
                    <a:p>
                      <a:pPr algn="r" rtl="0" fontAlgn="b"/>
                      <a:r>
                        <a:rPr lang="en-US" sz="1000" b="1" noProof="0">
                          <a:solidFill>
                            <a:srgbClr val="000000"/>
                          </a:solidFill>
                          <a:effectLst/>
                          <a:latin typeface="+mn-lt"/>
                        </a:rPr>
                        <a:t>3,569</a:t>
                      </a:r>
                    </a:p>
                  </a:txBody>
                  <a:tcPr marL="20114" marR="20114" marT="13409" marB="13409" anchor="b">
                    <a:lnL>
                      <a:noFill/>
                    </a:lnL>
                    <a:lnR>
                      <a:noFill/>
                    </a:lnR>
                    <a:lnT w="12700" cap="flat" cmpd="sng" algn="ctr">
                      <a:noFill/>
                      <a:prstDash val="solid"/>
                      <a:round/>
                      <a:headEnd type="none" w="med" len="med"/>
                      <a:tailEnd type="none" w="med" len="med"/>
                    </a:lnT>
                    <a:lnB>
                      <a:noFill/>
                    </a:lnB>
                  </a:tcPr>
                </a:tc>
                <a:tc>
                  <a:txBody>
                    <a:bodyPr/>
                    <a:lstStyle/>
                    <a:p>
                      <a:pPr algn="r" rtl="0" fontAlgn="b"/>
                      <a:r>
                        <a:rPr lang="en-US" sz="1000" b="1" noProof="0">
                          <a:solidFill>
                            <a:srgbClr val="000000"/>
                          </a:solidFill>
                          <a:effectLst/>
                          <a:latin typeface="+mn-lt"/>
                        </a:rPr>
                        <a:t>5,068</a:t>
                      </a:r>
                    </a:p>
                  </a:txBody>
                  <a:tcPr marL="20114" marR="20114" marT="13409" marB="13409" anchor="b">
                    <a:lnL>
                      <a:noFill/>
                    </a:lnL>
                    <a:lnR>
                      <a:noFill/>
                    </a:lnR>
                    <a:lnT w="12700" cap="flat" cmpd="sng" algn="ctr">
                      <a:noFill/>
                      <a:prstDash val="solid"/>
                      <a:round/>
                      <a:headEnd type="none" w="med" len="med"/>
                      <a:tailEnd type="none" w="med" len="med"/>
                    </a:lnT>
                    <a:lnB>
                      <a:noFill/>
                    </a:lnB>
                  </a:tcPr>
                </a:tc>
                <a:extLst>
                  <a:ext uri="{0D108BD9-81ED-4DB2-BD59-A6C34878D82A}">
                    <a16:rowId xmlns:a16="http://schemas.microsoft.com/office/drawing/2014/main" val="10003"/>
                  </a:ext>
                </a:extLst>
              </a:tr>
              <a:tr h="0">
                <a:tc>
                  <a:txBody>
                    <a:bodyPr/>
                    <a:lstStyle/>
                    <a:p>
                      <a:pPr rtl="0" fontAlgn="b"/>
                      <a:r>
                        <a:rPr lang="en-US" sz="1000" noProof="0">
                          <a:effectLst/>
                          <a:latin typeface="+mn-lt"/>
                        </a:rPr>
                        <a:t>less: Taxes</a:t>
                      </a: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0</a:t>
                      </a: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0</a:t>
                      </a: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152</a:t>
                      </a: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408</a:t>
                      </a: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700</a:t>
                      </a: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1,045</a:t>
                      </a:r>
                    </a:p>
                  </a:txBody>
                  <a:tcPr marL="20114" marR="20114" marT="13409" marB="13409" anchor="b">
                    <a:lnL>
                      <a:noFill/>
                    </a:lnL>
                    <a:lnR>
                      <a:noFill/>
                    </a:lnR>
                    <a:lnT>
                      <a:noFill/>
                    </a:lnT>
                    <a:lnB>
                      <a:noFill/>
                    </a:lnB>
                  </a:tcPr>
                </a:tc>
                <a:extLst>
                  <a:ext uri="{0D108BD9-81ED-4DB2-BD59-A6C34878D82A}">
                    <a16:rowId xmlns:a16="http://schemas.microsoft.com/office/drawing/2014/main" val="10004"/>
                  </a:ext>
                </a:extLst>
              </a:tr>
              <a:tr h="0">
                <a:tc gridSpan="3">
                  <a:txBody>
                    <a:bodyPr/>
                    <a:lstStyle/>
                    <a:p>
                      <a:pPr rtl="0" fontAlgn="b"/>
                      <a:r>
                        <a:rPr lang="en-US" sz="1000" noProof="0">
                          <a:effectLst/>
                          <a:latin typeface="+mn-lt"/>
                        </a:rPr>
                        <a:t>plus: Depreciation &amp; amortization</a:t>
                      </a:r>
                    </a:p>
                  </a:txBody>
                  <a:tcPr marL="20114" marR="20114" marT="13409" marB="13409" anchor="b">
                    <a:lnL>
                      <a:noFill/>
                    </a:lnL>
                    <a:lnR>
                      <a:noFill/>
                    </a:lnR>
                    <a:lnT>
                      <a:noFill/>
                    </a:lnT>
                    <a:lnB w="3175"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a:txBody>
                    <a:bodyPr/>
                    <a:lstStyle/>
                    <a:p>
                      <a:pPr rtl="0" fontAlgn="b"/>
                      <a:endParaRPr lang="en-US" sz="1000" noProof="0">
                        <a:effectLst/>
                        <a:latin typeface="+mn-lt"/>
                      </a:endParaRPr>
                    </a:p>
                  </a:txBody>
                  <a:tcPr marL="20114" marR="20114" marT="13409" marB="13409" anchor="b">
                    <a:lnL>
                      <a:noFill/>
                    </a:lnL>
                    <a:lnR>
                      <a:noFill/>
                    </a:lnR>
                    <a:lnT>
                      <a:noFill/>
                    </a:lnT>
                    <a:lnB w="3175" cap="flat" cmpd="sng" algn="ctr">
                      <a:solidFill>
                        <a:schemeClr val="tx1"/>
                      </a:solidFill>
                      <a:prstDash val="solid"/>
                      <a:round/>
                      <a:headEnd type="none" w="med" len="med"/>
                      <a:tailEnd type="none" w="med" len="med"/>
                    </a:lnB>
                  </a:tcPr>
                </a:tc>
                <a:tc>
                  <a:txBody>
                    <a:bodyPr/>
                    <a:lstStyle/>
                    <a:p>
                      <a:pPr algn="r" rtl="0" fontAlgn="b"/>
                      <a:r>
                        <a:rPr lang="en-US" sz="1000" noProof="0">
                          <a:solidFill>
                            <a:srgbClr val="000000"/>
                          </a:solidFill>
                          <a:effectLst/>
                          <a:latin typeface="+mn-lt"/>
                        </a:rPr>
                        <a:t>2,156</a:t>
                      </a:r>
                    </a:p>
                  </a:txBody>
                  <a:tcPr marL="20114" marR="20114" marT="13409" marB="13409" anchor="b">
                    <a:lnL>
                      <a:noFill/>
                    </a:lnL>
                    <a:lnR>
                      <a:noFill/>
                    </a:lnR>
                    <a:lnT>
                      <a:noFill/>
                    </a:lnT>
                    <a:lnB w="3175" cap="flat" cmpd="sng" algn="ctr">
                      <a:solidFill>
                        <a:schemeClr val="tx1"/>
                      </a:solidFill>
                      <a:prstDash val="solid"/>
                      <a:round/>
                      <a:headEnd type="none" w="med" len="med"/>
                      <a:tailEnd type="none" w="med" len="med"/>
                    </a:lnB>
                  </a:tcPr>
                </a:tc>
                <a:tc>
                  <a:txBody>
                    <a:bodyPr/>
                    <a:lstStyle/>
                    <a:p>
                      <a:pPr algn="r" rtl="0" fontAlgn="b"/>
                      <a:r>
                        <a:rPr lang="en-US" sz="1000" noProof="0">
                          <a:solidFill>
                            <a:srgbClr val="000000"/>
                          </a:solidFill>
                          <a:effectLst/>
                          <a:latin typeface="+mn-lt"/>
                        </a:rPr>
                        <a:t>2,580</a:t>
                      </a:r>
                    </a:p>
                  </a:txBody>
                  <a:tcPr marL="20114" marR="20114" marT="13409" marB="13409" anchor="b">
                    <a:lnL>
                      <a:noFill/>
                    </a:lnL>
                    <a:lnR>
                      <a:noFill/>
                    </a:lnR>
                    <a:lnT>
                      <a:noFill/>
                    </a:lnT>
                    <a:lnB w="3175" cap="flat" cmpd="sng" algn="ctr">
                      <a:solidFill>
                        <a:schemeClr val="tx1"/>
                      </a:solidFill>
                      <a:prstDash val="solid"/>
                      <a:round/>
                      <a:headEnd type="none" w="med" len="med"/>
                      <a:tailEnd type="none" w="med" len="med"/>
                    </a:lnB>
                  </a:tcPr>
                </a:tc>
                <a:tc>
                  <a:txBody>
                    <a:bodyPr/>
                    <a:lstStyle/>
                    <a:p>
                      <a:pPr algn="r" rtl="0" fontAlgn="b"/>
                      <a:r>
                        <a:rPr lang="en-US" sz="1000" noProof="0">
                          <a:solidFill>
                            <a:srgbClr val="000000"/>
                          </a:solidFill>
                          <a:effectLst/>
                          <a:latin typeface="+mn-lt"/>
                        </a:rPr>
                        <a:t>2,820</a:t>
                      </a:r>
                    </a:p>
                  </a:txBody>
                  <a:tcPr marL="20114" marR="20114" marT="13409" marB="13409" anchor="b">
                    <a:lnL>
                      <a:noFill/>
                    </a:lnL>
                    <a:lnR>
                      <a:noFill/>
                    </a:lnR>
                    <a:lnT>
                      <a:noFill/>
                    </a:lnT>
                    <a:lnB w="3175" cap="flat" cmpd="sng" algn="ctr">
                      <a:solidFill>
                        <a:schemeClr val="tx1"/>
                      </a:solidFill>
                      <a:prstDash val="solid"/>
                      <a:round/>
                      <a:headEnd type="none" w="med" len="med"/>
                      <a:tailEnd type="none" w="med" len="med"/>
                    </a:lnB>
                  </a:tcPr>
                </a:tc>
                <a:tc>
                  <a:txBody>
                    <a:bodyPr/>
                    <a:lstStyle/>
                    <a:p>
                      <a:pPr algn="r" rtl="0" fontAlgn="b"/>
                      <a:r>
                        <a:rPr lang="en-US" sz="1000" noProof="0">
                          <a:solidFill>
                            <a:srgbClr val="000000"/>
                          </a:solidFill>
                          <a:effectLst/>
                          <a:latin typeface="+mn-lt"/>
                        </a:rPr>
                        <a:t>3,092</a:t>
                      </a:r>
                    </a:p>
                  </a:txBody>
                  <a:tcPr marL="20114" marR="20114" marT="13409" marB="13409" anchor="b">
                    <a:lnL>
                      <a:noFill/>
                    </a:lnL>
                    <a:lnR>
                      <a:noFill/>
                    </a:lnR>
                    <a:lnT>
                      <a:noFill/>
                    </a:lnT>
                    <a:lnB w="3175" cap="flat" cmpd="sng" algn="ctr">
                      <a:solidFill>
                        <a:schemeClr val="tx1"/>
                      </a:solidFill>
                      <a:prstDash val="solid"/>
                      <a:round/>
                      <a:headEnd type="none" w="med" len="med"/>
                      <a:tailEnd type="none" w="med" len="med"/>
                    </a:lnB>
                  </a:tcPr>
                </a:tc>
                <a:tc>
                  <a:txBody>
                    <a:bodyPr/>
                    <a:lstStyle/>
                    <a:p>
                      <a:pPr algn="r" rtl="0" fontAlgn="b"/>
                      <a:r>
                        <a:rPr lang="en-US" sz="1000" noProof="0">
                          <a:solidFill>
                            <a:srgbClr val="000000"/>
                          </a:solidFill>
                          <a:effectLst/>
                          <a:latin typeface="+mn-lt"/>
                        </a:rPr>
                        <a:t>3,399</a:t>
                      </a:r>
                    </a:p>
                  </a:txBody>
                  <a:tcPr marL="20114" marR="20114" marT="13409" marB="13409" anchor="b">
                    <a:lnL>
                      <a:noFill/>
                    </a:lnL>
                    <a:lnR>
                      <a:noFill/>
                    </a:lnR>
                    <a:lnT>
                      <a:noFill/>
                    </a:lnT>
                    <a:lnB w="3175" cap="flat" cmpd="sng" algn="ctr">
                      <a:solidFill>
                        <a:schemeClr val="tx1"/>
                      </a:solidFill>
                      <a:prstDash val="solid"/>
                      <a:round/>
                      <a:headEnd type="none" w="med" len="med"/>
                      <a:tailEnd type="none" w="med" len="med"/>
                    </a:lnB>
                  </a:tcPr>
                </a:tc>
                <a:tc>
                  <a:txBody>
                    <a:bodyPr/>
                    <a:lstStyle/>
                    <a:p>
                      <a:pPr algn="r" rtl="0" fontAlgn="b"/>
                      <a:r>
                        <a:rPr lang="en-US" sz="1000" noProof="0">
                          <a:solidFill>
                            <a:srgbClr val="000000"/>
                          </a:solidFill>
                          <a:effectLst/>
                          <a:latin typeface="+mn-lt"/>
                        </a:rPr>
                        <a:t>3,737</a:t>
                      </a:r>
                    </a:p>
                  </a:txBody>
                  <a:tcPr marL="20114" marR="20114" marT="13409" marB="13409" anchor="b">
                    <a:lnL>
                      <a:noFill/>
                    </a:lnL>
                    <a:lnR>
                      <a:noFill/>
                    </a:lnR>
                    <a:lnT>
                      <a:noFill/>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0">
                <a:tc gridSpan="2">
                  <a:txBody>
                    <a:bodyPr/>
                    <a:lstStyle/>
                    <a:p>
                      <a:pPr rtl="0" fontAlgn="b"/>
                      <a:r>
                        <a:rPr lang="en-US" sz="1000" noProof="0">
                          <a:effectLst/>
                          <a:latin typeface="+mn-lt"/>
                        </a:rPr>
                        <a:t>Gross Cash Flow</a:t>
                      </a:r>
                    </a:p>
                  </a:txBody>
                  <a:tcPr marL="20114" marR="20114" marT="13409" marB="13409" anchor="b">
                    <a:lnL>
                      <a:noFill/>
                    </a:lnL>
                    <a:lnR>
                      <a:noFill/>
                    </a:lnR>
                    <a:lnT w="3175" cap="flat" cmpd="sng" algn="ctr">
                      <a:solidFill>
                        <a:schemeClr val="tx1"/>
                      </a:solidFill>
                      <a:prstDash val="solid"/>
                      <a:round/>
                      <a:headEnd type="none" w="med" len="med"/>
                      <a:tailEnd type="none" w="med" len="med"/>
                    </a:lnT>
                    <a:lnB>
                      <a:noFill/>
                    </a:lnB>
                  </a:tcPr>
                </a:tc>
                <a:tc hMerge="1">
                  <a:txBody>
                    <a:bodyPr/>
                    <a:lstStyle/>
                    <a:p>
                      <a:endParaRPr lang="en-US"/>
                    </a:p>
                  </a:txBody>
                  <a:tcPr/>
                </a:tc>
                <a:tc>
                  <a:txBody>
                    <a:bodyPr/>
                    <a:lstStyle/>
                    <a:p>
                      <a:pPr rtl="0" fontAlgn="b"/>
                      <a:endParaRPr lang="en-US" sz="1000" noProof="0">
                        <a:effectLst/>
                        <a:latin typeface="+mn-lt"/>
                      </a:endParaRPr>
                    </a:p>
                  </a:txBody>
                  <a:tcPr marL="20114" marR="20114" marT="13409" marB="13409" anchor="b">
                    <a:lnL>
                      <a:noFill/>
                    </a:lnL>
                    <a:lnR>
                      <a:noFill/>
                    </a:lnR>
                    <a:lnT w="3175" cap="flat" cmpd="sng" algn="ctr">
                      <a:solidFill>
                        <a:schemeClr val="tx1"/>
                      </a:solidFill>
                      <a:prstDash val="solid"/>
                      <a:round/>
                      <a:headEnd type="none" w="med" len="med"/>
                      <a:tailEnd type="none" w="med" len="med"/>
                    </a:lnT>
                    <a:lnB>
                      <a:noFill/>
                    </a:lnB>
                  </a:tcPr>
                </a:tc>
                <a:tc>
                  <a:txBody>
                    <a:bodyPr/>
                    <a:lstStyle/>
                    <a:p>
                      <a:pPr rtl="0" fontAlgn="b"/>
                      <a:endParaRPr lang="en-US" sz="1000" noProof="0">
                        <a:effectLst/>
                        <a:latin typeface="+mn-lt"/>
                      </a:endParaRPr>
                    </a:p>
                  </a:txBody>
                  <a:tcPr marL="20114" marR="20114" marT="13409" marB="13409" anchor="b">
                    <a:lnL>
                      <a:noFill/>
                    </a:lnL>
                    <a:lnR>
                      <a:noFill/>
                    </a:lnR>
                    <a:lnT w="3175" cap="flat" cmpd="sng" algn="ctr">
                      <a:solidFill>
                        <a:schemeClr val="tx1"/>
                      </a:solidFill>
                      <a:prstDash val="solid"/>
                      <a:round/>
                      <a:headEnd type="none" w="med" len="med"/>
                      <a:tailEnd type="none" w="med" len="med"/>
                    </a:lnT>
                    <a:lnB>
                      <a:noFill/>
                    </a:lnB>
                  </a:tcPr>
                </a:tc>
                <a:tc>
                  <a:txBody>
                    <a:bodyPr/>
                    <a:lstStyle/>
                    <a:p>
                      <a:pPr algn="r" rtl="0" fontAlgn="b"/>
                      <a:r>
                        <a:rPr lang="en-US" sz="1000" b="1" noProof="0">
                          <a:solidFill>
                            <a:srgbClr val="000000"/>
                          </a:solidFill>
                          <a:effectLst/>
                          <a:latin typeface="+mn-lt"/>
                        </a:rPr>
                        <a:t>2,372</a:t>
                      </a:r>
                    </a:p>
                  </a:txBody>
                  <a:tcPr marL="20114" marR="20114" marT="13409" marB="13409" anchor="b">
                    <a:lnL>
                      <a:noFill/>
                    </a:lnL>
                    <a:lnR>
                      <a:noFill/>
                    </a:lnR>
                    <a:lnT w="3175" cap="flat" cmpd="sng" algn="ctr">
                      <a:solidFill>
                        <a:schemeClr val="tx1"/>
                      </a:solidFill>
                      <a:prstDash val="solid"/>
                      <a:round/>
                      <a:headEnd type="none" w="med" len="med"/>
                      <a:tailEnd type="none" w="med" len="med"/>
                    </a:lnT>
                    <a:lnB>
                      <a:noFill/>
                    </a:lnB>
                  </a:tcPr>
                </a:tc>
                <a:tc>
                  <a:txBody>
                    <a:bodyPr/>
                    <a:lstStyle/>
                    <a:p>
                      <a:pPr algn="r" rtl="0" fontAlgn="b"/>
                      <a:r>
                        <a:rPr lang="en-US" sz="1000" b="1" noProof="0">
                          <a:solidFill>
                            <a:srgbClr val="000000"/>
                          </a:solidFill>
                          <a:effectLst/>
                          <a:latin typeface="+mn-lt"/>
                        </a:rPr>
                        <a:t>3,204</a:t>
                      </a:r>
                    </a:p>
                  </a:txBody>
                  <a:tcPr marL="20114" marR="20114" marT="13409" marB="13409" anchor="b">
                    <a:lnL>
                      <a:noFill/>
                    </a:lnL>
                    <a:lnR>
                      <a:noFill/>
                    </a:lnR>
                    <a:lnT w="3175" cap="flat" cmpd="sng" algn="ctr">
                      <a:solidFill>
                        <a:schemeClr val="tx1"/>
                      </a:solidFill>
                      <a:prstDash val="solid"/>
                      <a:round/>
                      <a:headEnd type="none" w="med" len="med"/>
                      <a:tailEnd type="none" w="med" len="med"/>
                    </a:lnT>
                    <a:lnB>
                      <a:noFill/>
                    </a:lnB>
                  </a:tcPr>
                </a:tc>
                <a:tc>
                  <a:txBody>
                    <a:bodyPr/>
                    <a:lstStyle/>
                    <a:p>
                      <a:pPr algn="r" rtl="0" fontAlgn="b"/>
                      <a:r>
                        <a:rPr lang="en-US" sz="1000" b="1" noProof="0">
                          <a:solidFill>
                            <a:srgbClr val="000000"/>
                          </a:solidFill>
                          <a:effectLst/>
                          <a:latin typeface="+mn-lt"/>
                        </a:rPr>
                        <a:t>4,065</a:t>
                      </a:r>
                    </a:p>
                  </a:txBody>
                  <a:tcPr marL="20114" marR="20114" marT="13409" marB="13409" anchor="b">
                    <a:lnL>
                      <a:noFill/>
                    </a:lnL>
                    <a:lnR>
                      <a:noFill/>
                    </a:lnR>
                    <a:lnT w="3175" cap="flat" cmpd="sng" algn="ctr">
                      <a:solidFill>
                        <a:schemeClr val="tx1"/>
                      </a:solidFill>
                      <a:prstDash val="solid"/>
                      <a:round/>
                      <a:headEnd type="none" w="med" len="med"/>
                      <a:tailEnd type="none" w="med" len="med"/>
                    </a:lnT>
                    <a:lnB>
                      <a:noFill/>
                    </a:lnB>
                  </a:tcPr>
                </a:tc>
                <a:tc>
                  <a:txBody>
                    <a:bodyPr/>
                    <a:lstStyle/>
                    <a:p>
                      <a:pPr algn="r" rtl="0" fontAlgn="b"/>
                      <a:r>
                        <a:rPr lang="en-US" sz="1000" b="1" noProof="0">
                          <a:solidFill>
                            <a:srgbClr val="000000"/>
                          </a:solidFill>
                          <a:effectLst/>
                          <a:latin typeface="+mn-lt"/>
                        </a:rPr>
                        <a:t>5,065</a:t>
                      </a:r>
                    </a:p>
                  </a:txBody>
                  <a:tcPr marL="20114" marR="20114" marT="13409" marB="13409" anchor="b">
                    <a:lnL>
                      <a:noFill/>
                    </a:lnL>
                    <a:lnR>
                      <a:noFill/>
                    </a:lnR>
                    <a:lnT w="3175" cap="flat" cmpd="sng" algn="ctr">
                      <a:solidFill>
                        <a:schemeClr val="tx1"/>
                      </a:solidFill>
                      <a:prstDash val="solid"/>
                      <a:round/>
                      <a:headEnd type="none" w="med" len="med"/>
                      <a:tailEnd type="none" w="med" len="med"/>
                    </a:lnT>
                    <a:lnB>
                      <a:noFill/>
                    </a:lnB>
                  </a:tcPr>
                </a:tc>
                <a:tc>
                  <a:txBody>
                    <a:bodyPr/>
                    <a:lstStyle/>
                    <a:p>
                      <a:pPr algn="r" rtl="0" fontAlgn="b"/>
                      <a:r>
                        <a:rPr lang="en-US" sz="1000" b="1" noProof="0">
                          <a:solidFill>
                            <a:srgbClr val="000000"/>
                          </a:solidFill>
                          <a:effectLst/>
                          <a:latin typeface="+mn-lt"/>
                        </a:rPr>
                        <a:t>6,269</a:t>
                      </a:r>
                    </a:p>
                  </a:txBody>
                  <a:tcPr marL="20114" marR="20114" marT="13409" marB="13409" anchor="b">
                    <a:lnL>
                      <a:noFill/>
                    </a:lnL>
                    <a:lnR>
                      <a:noFill/>
                    </a:lnR>
                    <a:lnT w="3175" cap="flat" cmpd="sng" algn="ctr">
                      <a:solidFill>
                        <a:schemeClr val="tx1"/>
                      </a:solidFill>
                      <a:prstDash val="solid"/>
                      <a:round/>
                      <a:headEnd type="none" w="med" len="med"/>
                      <a:tailEnd type="none" w="med" len="med"/>
                    </a:lnT>
                    <a:lnB>
                      <a:noFill/>
                    </a:lnB>
                  </a:tcPr>
                </a:tc>
                <a:tc>
                  <a:txBody>
                    <a:bodyPr/>
                    <a:lstStyle/>
                    <a:p>
                      <a:pPr algn="r" rtl="0" fontAlgn="b"/>
                      <a:r>
                        <a:rPr lang="en-US" sz="1000" b="1" noProof="0">
                          <a:solidFill>
                            <a:srgbClr val="000000"/>
                          </a:solidFill>
                          <a:effectLst/>
                          <a:latin typeface="+mn-lt"/>
                        </a:rPr>
                        <a:t>7,760</a:t>
                      </a:r>
                    </a:p>
                  </a:txBody>
                  <a:tcPr marL="20114" marR="20114" marT="13409" marB="13409" anchor="b">
                    <a:lnL>
                      <a:noFill/>
                    </a:lnL>
                    <a:lnR>
                      <a:noFill/>
                    </a:lnR>
                    <a:lnT w="3175"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10006"/>
                  </a:ext>
                </a:extLst>
              </a:tr>
              <a:tr h="0">
                <a:tc gridSpan="2">
                  <a:txBody>
                    <a:bodyPr/>
                    <a:lstStyle/>
                    <a:p>
                      <a:pPr rtl="0" fontAlgn="b"/>
                      <a:r>
                        <a:rPr lang="en-US" sz="1000" i="1" noProof="0">
                          <a:effectLst/>
                          <a:latin typeface="+mn-lt"/>
                        </a:rPr>
                        <a:t>Y-o-Y % change</a:t>
                      </a:r>
                    </a:p>
                  </a:txBody>
                  <a:tcPr marL="20114" marR="20114" marT="13409" marB="13409" anchor="b">
                    <a:lnL>
                      <a:noFill/>
                    </a:lnL>
                    <a:lnR>
                      <a:noFill/>
                    </a:lnR>
                    <a:lnT>
                      <a:noFill/>
                    </a:lnT>
                    <a:lnB>
                      <a:noFill/>
                    </a:lnB>
                  </a:tcPr>
                </a:tc>
                <a:tc hMerge="1">
                  <a:txBody>
                    <a:bodyPr/>
                    <a:lstStyle/>
                    <a:p>
                      <a:endParaRPr lang="en-US"/>
                    </a:p>
                  </a:txBody>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a:t>
                      </a: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35.08%</a:t>
                      </a: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26.84%</a:t>
                      </a: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24.60%</a:t>
                      </a: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23.78%</a:t>
                      </a: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23.79%</a:t>
                      </a:r>
                    </a:p>
                  </a:txBody>
                  <a:tcPr marL="20114" marR="20114" marT="13409" marB="13409" anchor="b">
                    <a:lnL>
                      <a:noFill/>
                    </a:lnL>
                    <a:lnR>
                      <a:noFill/>
                    </a:lnR>
                    <a:lnT>
                      <a:noFill/>
                    </a:lnT>
                    <a:lnB>
                      <a:noFill/>
                    </a:lnB>
                  </a:tcPr>
                </a:tc>
                <a:extLst>
                  <a:ext uri="{0D108BD9-81ED-4DB2-BD59-A6C34878D82A}">
                    <a16:rowId xmlns:a16="http://schemas.microsoft.com/office/drawing/2014/main" val="10007"/>
                  </a:ext>
                </a:extLst>
              </a:tr>
              <a:tr h="0">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extLst>
                  <a:ext uri="{0D108BD9-81ED-4DB2-BD59-A6C34878D82A}">
                    <a16:rowId xmlns:a16="http://schemas.microsoft.com/office/drawing/2014/main" val="10008"/>
                  </a:ext>
                </a:extLst>
              </a:tr>
              <a:tr h="0">
                <a:tc gridSpan="2">
                  <a:txBody>
                    <a:bodyPr/>
                    <a:lstStyle/>
                    <a:p>
                      <a:pPr rtl="0" fontAlgn="b"/>
                      <a:r>
                        <a:rPr lang="en-US" sz="1000" noProof="0">
                          <a:effectLst/>
                          <a:latin typeface="+mn-lt"/>
                        </a:rPr>
                        <a:t>Capital expenditures</a:t>
                      </a:r>
                    </a:p>
                  </a:txBody>
                  <a:tcPr marL="20114" marR="20114" marT="13409" marB="13409" anchor="b">
                    <a:lnL>
                      <a:noFill/>
                    </a:lnL>
                    <a:lnR>
                      <a:noFill/>
                    </a:lnR>
                    <a:lnT>
                      <a:noFill/>
                    </a:lnT>
                    <a:lnB>
                      <a:noFill/>
                    </a:lnB>
                  </a:tcPr>
                </a:tc>
                <a:tc hMerge="1">
                  <a:txBody>
                    <a:bodyPr/>
                    <a:lstStyle/>
                    <a:p>
                      <a:endParaRPr lang="en-US"/>
                    </a:p>
                  </a:txBody>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-1,327</a:t>
                      </a: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-1,460</a:t>
                      </a: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-1,606</a:t>
                      </a: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-1,766</a:t>
                      </a: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-1,943</a:t>
                      </a:r>
                    </a:p>
                  </a:txBody>
                  <a:tcPr marL="20114" marR="20114" marT="13409" marB="13409" anchor="b">
                    <a:lnL>
                      <a:noFill/>
                    </a:lnL>
                    <a:lnR>
                      <a:noFill/>
                    </a:lnR>
                    <a:lnT>
                      <a:noFill/>
                    </a:lnT>
                    <a:lnB>
                      <a:noFill/>
                    </a:lnB>
                  </a:tcPr>
                </a:tc>
                <a:tc>
                  <a:txBody>
                    <a:bodyPr/>
                    <a:lstStyle/>
                    <a:p>
                      <a:pPr algn="r" rtl="0" fontAlgn="b"/>
                      <a:r>
                        <a:rPr lang="en-US" sz="1000" noProof="0">
                          <a:solidFill>
                            <a:srgbClr val="000000"/>
                          </a:solidFill>
                          <a:effectLst/>
                          <a:latin typeface="+mn-lt"/>
                        </a:rPr>
                        <a:t>-2,137</a:t>
                      </a:r>
                    </a:p>
                  </a:txBody>
                  <a:tcPr marL="20114" marR="20114" marT="13409" marB="13409" anchor="b">
                    <a:lnL>
                      <a:noFill/>
                    </a:lnL>
                    <a:lnR>
                      <a:noFill/>
                    </a:lnR>
                    <a:lnT>
                      <a:noFill/>
                    </a:lnT>
                    <a:lnB>
                      <a:noFill/>
                    </a:lnB>
                  </a:tcPr>
                </a:tc>
                <a:extLst>
                  <a:ext uri="{0D108BD9-81ED-4DB2-BD59-A6C34878D82A}">
                    <a16:rowId xmlns:a16="http://schemas.microsoft.com/office/drawing/2014/main" val="10009"/>
                  </a:ext>
                </a:extLst>
              </a:tr>
              <a:tr h="0">
                <a:tc gridSpan="3">
                  <a:txBody>
                    <a:bodyPr/>
                    <a:lstStyle/>
                    <a:p>
                      <a:pPr rtl="0" fontAlgn="b"/>
                      <a:r>
                        <a:rPr lang="en-US" sz="1000" noProof="0">
                          <a:effectLst/>
                          <a:latin typeface="+mn-lt"/>
                        </a:rPr>
                        <a:t>plus: change in working capital</a:t>
                      </a:r>
                    </a:p>
                  </a:txBody>
                  <a:tcPr marL="20114" marR="20114" marT="13409" marB="13409" anchor="b">
                    <a:lnL>
                      <a:noFill/>
                    </a:lnL>
                    <a:lnR>
                      <a:noFill/>
                    </a:lnR>
                    <a:lnT>
                      <a:noFill/>
                    </a:lnT>
                    <a:lnB w="3175"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a:txBody>
                    <a:bodyPr/>
                    <a:lstStyle/>
                    <a:p>
                      <a:pPr rtl="0" fontAlgn="b"/>
                      <a:endParaRPr lang="en-US" sz="1000" noProof="0">
                        <a:effectLst/>
                        <a:latin typeface="+mn-lt"/>
                      </a:endParaRPr>
                    </a:p>
                  </a:txBody>
                  <a:tcPr marL="20114" marR="20114" marT="13409" marB="13409" anchor="b">
                    <a:lnL>
                      <a:noFill/>
                    </a:lnL>
                    <a:lnR>
                      <a:noFill/>
                    </a:lnR>
                    <a:lnT>
                      <a:noFill/>
                    </a:lnT>
                    <a:lnB w="3175" cap="flat" cmpd="sng" algn="ctr">
                      <a:solidFill>
                        <a:schemeClr val="tx1"/>
                      </a:solidFill>
                      <a:prstDash val="solid"/>
                      <a:round/>
                      <a:headEnd type="none" w="med" len="med"/>
                      <a:tailEnd type="none" w="med" len="med"/>
                    </a:lnB>
                  </a:tcPr>
                </a:tc>
                <a:tc>
                  <a:txBody>
                    <a:bodyPr/>
                    <a:lstStyle/>
                    <a:p>
                      <a:pPr algn="r" rtl="0" fontAlgn="b"/>
                      <a:r>
                        <a:rPr lang="en-US" sz="1000" noProof="0">
                          <a:solidFill>
                            <a:srgbClr val="000000"/>
                          </a:solidFill>
                          <a:effectLst/>
                          <a:latin typeface="+mn-lt"/>
                        </a:rPr>
                        <a:t>-1,161</a:t>
                      </a:r>
                    </a:p>
                  </a:txBody>
                  <a:tcPr marL="20114" marR="20114" marT="13409" marB="13409" anchor="b">
                    <a:lnL>
                      <a:noFill/>
                    </a:lnL>
                    <a:lnR>
                      <a:noFill/>
                    </a:lnR>
                    <a:lnT>
                      <a:noFill/>
                    </a:lnT>
                    <a:lnB w="3175" cap="flat" cmpd="sng" algn="ctr">
                      <a:solidFill>
                        <a:schemeClr val="tx1"/>
                      </a:solidFill>
                      <a:prstDash val="solid"/>
                      <a:round/>
                      <a:headEnd type="none" w="med" len="med"/>
                      <a:tailEnd type="none" w="med" len="med"/>
                    </a:lnB>
                  </a:tcPr>
                </a:tc>
                <a:tc>
                  <a:txBody>
                    <a:bodyPr/>
                    <a:lstStyle/>
                    <a:p>
                      <a:pPr algn="r" rtl="0" fontAlgn="b"/>
                      <a:r>
                        <a:rPr lang="en-US" sz="1000" noProof="0">
                          <a:solidFill>
                            <a:srgbClr val="000000"/>
                          </a:solidFill>
                          <a:effectLst/>
                          <a:latin typeface="+mn-lt"/>
                        </a:rPr>
                        <a:t>802</a:t>
                      </a:r>
                    </a:p>
                  </a:txBody>
                  <a:tcPr marL="20114" marR="20114" marT="13409" marB="13409" anchor="b">
                    <a:lnL>
                      <a:noFill/>
                    </a:lnL>
                    <a:lnR>
                      <a:noFill/>
                    </a:lnR>
                    <a:lnT>
                      <a:noFill/>
                    </a:lnT>
                    <a:lnB w="3175" cap="flat" cmpd="sng" algn="ctr">
                      <a:solidFill>
                        <a:schemeClr val="tx1"/>
                      </a:solidFill>
                      <a:prstDash val="solid"/>
                      <a:round/>
                      <a:headEnd type="none" w="med" len="med"/>
                      <a:tailEnd type="none" w="med" len="med"/>
                    </a:lnB>
                  </a:tcPr>
                </a:tc>
                <a:tc>
                  <a:txBody>
                    <a:bodyPr/>
                    <a:lstStyle/>
                    <a:p>
                      <a:pPr algn="r" rtl="0" fontAlgn="b"/>
                      <a:r>
                        <a:rPr lang="en-US" sz="1000" noProof="0">
                          <a:solidFill>
                            <a:srgbClr val="000000"/>
                          </a:solidFill>
                          <a:effectLst/>
                          <a:latin typeface="+mn-lt"/>
                        </a:rPr>
                        <a:t>747</a:t>
                      </a:r>
                    </a:p>
                  </a:txBody>
                  <a:tcPr marL="20114" marR="20114" marT="13409" marB="13409" anchor="b">
                    <a:lnL>
                      <a:noFill/>
                    </a:lnL>
                    <a:lnR>
                      <a:noFill/>
                    </a:lnR>
                    <a:lnT>
                      <a:noFill/>
                    </a:lnT>
                    <a:lnB w="3175" cap="flat" cmpd="sng" algn="ctr">
                      <a:solidFill>
                        <a:schemeClr val="tx1"/>
                      </a:solidFill>
                      <a:prstDash val="solid"/>
                      <a:round/>
                      <a:headEnd type="none" w="med" len="med"/>
                      <a:tailEnd type="none" w="med" len="med"/>
                    </a:lnB>
                  </a:tcPr>
                </a:tc>
                <a:tc>
                  <a:txBody>
                    <a:bodyPr/>
                    <a:lstStyle/>
                    <a:p>
                      <a:pPr algn="r" rtl="0" fontAlgn="b"/>
                      <a:r>
                        <a:rPr lang="en-US" sz="1000" noProof="0">
                          <a:solidFill>
                            <a:srgbClr val="000000"/>
                          </a:solidFill>
                          <a:effectLst/>
                          <a:latin typeface="+mn-lt"/>
                        </a:rPr>
                        <a:t>842</a:t>
                      </a:r>
                    </a:p>
                  </a:txBody>
                  <a:tcPr marL="20114" marR="20114" marT="13409" marB="13409" anchor="b">
                    <a:lnL>
                      <a:noFill/>
                    </a:lnL>
                    <a:lnR>
                      <a:noFill/>
                    </a:lnR>
                    <a:lnT>
                      <a:noFill/>
                    </a:lnT>
                    <a:lnB w="3175" cap="flat" cmpd="sng" algn="ctr">
                      <a:solidFill>
                        <a:schemeClr val="tx1"/>
                      </a:solidFill>
                      <a:prstDash val="solid"/>
                      <a:round/>
                      <a:headEnd type="none" w="med" len="med"/>
                      <a:tailEnd type="none" w="med" len="med"/>
                    </a:lnB>
                  </a:tcPr>
                </a:tc>
                <a:tc>
                  <a:txBody>
                    <a:bodyPr/>
                    <a:lstStyle/>
                    <a:p>
                      <a:pPr algn="r" rtl="0" fontAlgn="b"/>
                      <a:r>
                        <a:rPr lang="en-US" sz="1000" noProof="0">
                          <a:solidFill>
                            <a:srgbClr val="000000"/>
                          </a:solidFill>
                          <a:effectLst/>
                          <a:latin typeface="+mn-lt"/>
                        </a:rPr>
                        <a:t>1,006</a:t>
                      </a:r>
                    </a:p>
                  </a:txBody>
                  <a:tcPr marL="20114" marR="20114" marT="13409" marB="13409" anchor="b">
                    <a:lnL>
                      <a:noFill/>
                    </a:lnL>
                    <a:lnR>
                      <a:noFill/>
                    </a:lnR>
                    <a:lnT>
                      <a:noFill/>
                    </a:lnT>
                    <a:lnB w="3175" cap="flat" cmpd="sng" algn="ctr">
                      <a:solidFill>
                        <a:schemeClr val="tx1"/>
                      </a:solidFill>
                      <a:prstDash val="solid"/>
                      <a:round/>
                      <a:headEnd type="none" w="med" len="med"/>
                      <a:tailEnd type="none" w="med" len="med"/>
                    </a:lnB>
                  </a:tcPr>
                </a:tc>
                <a:tc>
                  <a:txBody>
                    <a:bodyPr/>
                    <a:lstStyle/>
                    <a:p>
                      <a:pPr algn="r" rtl="0" fontAlgn="b"/>
                      <a:r>
                        <a:rPr lang="en-US" sz="1000" noProof="0">
                          <a:solidFill>
                            <a:srgbClr val="000000"/>
                          </a:solidFill>
                          <a:effectLst/>
                          <a:latin typeface="+mn-lt"/>
                        </a:rPr>
                        <a:t>1,179</a:t>
                      </a:r>
                    </a:p>
                  </a:txBody>
                  <a:tcPr marL="20114" marR="20114" marT="13409" marB="13409" anchor="b">
                    <a:lnL>
                      <a:noFill/>
                    </a:lnL>
                    <a:lnR>
                      <a:noFill/>
                    </a:lnR>
                    <a:lnT>
                      <a:noFill/>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0"/>
                  </a:ext>
                </a:extLst>
              </a:tr>
              <a:tr h="0">
                <a:tc gridSpan="2">
                  <a:txBody>
                    <a:bodyPr/>
                    <a:lstStyle/>
                    <a:p>
                      <a:pPr rtl="0" fontAlgn="b"/>
                      <a:r>
                        <a:rPr lang="en-US" sz="1000" noProof="0">
                          <a:effectLst/>
                          <a:latin typeface="+mn-lt"/>
                        </a:rPr>
                        <a:t>Total Investment</a:t>
                      </a:r>
                    </a:p>
                  </a:txBody>
                  <a:tcPr marL="20114" marR="20114" marT="13409" marB="13409" anchor="b">
                    <a:lnL>
                      <a:noFill/>
                    </a:lnL>
                    <a:lnR>
                      <a:noFill/>
                    </a:lnR>
                    <a:lnT w="3175" cap="flat" cmpd="sng" algn="ctr">
                      <a:solidFill>
                        <a:schemeClr val="tx1"/>
                      </a:solidFill>
                      <a:prstDash val="solid"/>
                      <a:round/>
                      <a:headEnd type="none" w="med" len="med"/>
                      <a:tailEnd type="none" w="med" len="med"/>
                    </a:lnT>
                    <a:lnB>
                      <a:noFill/>
                    </a:lnB>
                  </a:tcPr>
                </a:tc>
                <a:tc hMerge="1">
                  <a:txBody>
                    <a:bodyPr/>
                    <a:lstStyle/>
                    <a:p>
                      <a:endParaRPr lang="en-US"/>
                    </a:p>
                  </a:txBody>
                  <a:tcPr/>
                </a:tc>
                <a:tc>
                  <a:txBody>
                    <a:bodyPr/>
                    <a:lstStyle/>
                    <a:p>
                      <a:pPr rtl="0" fontAlgn="b"/>
                      <a:endParaRPr lang="en-US" sz="1000" noProof="0">
                        <a:effectLst/>
                        <a:latin typeface="+mn-lt"/>
                      </a:endParaRPr>
                    </a:p>
                  </a:txBody>
                  <a:tcPr marL="20114" marR="20114" marT="13409" marB="13409" anchor="b">
                    <a:lnL>
                      <a:noFill/>
                    </a:lnL>
                    <a:lnR>
                      <a:noFill/>
                    </a:lnR>
                    <a:lnT w="3175" cap="flat" cmpd="sng" algn="ctr">
                      <a:solidFill>
                        <a:schemeClr val="tx1"/>
                      </a:solidFill>
                      <a:prstDash val="solid"/>
                      <a:round/>
                      <a:headEnd type="none" w="med" len="med"/>
                      <a:tailEnd type="none" w="med" len="med"/>
                    </a:lnT>
                    <a:lnB>
                      <a:noFill/>
                    </a:lnB>
                  </a:tcPr>
                </a:tc>
                <a:tc>
                  <a:txBody>
                    <a:bodyPr/>
                    <a:lstStyle/>
                    <a:p>
                      <a:pPr rtl="0" fontAlgn="b"/>
                      <a:endParaRPr lang="en-US" sz="1000" noProof="0">
                        <a:effectLst/>
                        <a:latin typeface="+mn-lt"/>
                      </a:endParaRPr>
                    </a:p>
                  </a:txBody>
                  <a:tcPr marL="20114" marR="20114" marT="13409" marB="13409" anchor="b">
                    <a:lnL>
                      <a:noFill/>
                    </a:lnL>
                    <a:lnR>
                      <a:noFill/>
                    </a:lnR>
                    <a:lnT w="3175" cap="flat" cmpd="sng" algn="ctr">
                      <a:solidFill>
                        <a:schemeClr val="tx1"/>
                      </a:solidFill>
                      <a:prstDash val="solid"/>
                      <a:round/>
                      <a:headEnd type="none" w="med" len="med"/>
                      <a:tailEnd type="none" w="med" len="med"/>
                    </a:lnT>
                    <a:lnB>
                      <a:noFill/>
                    </a:lnB>
                  </a:tcPr>
                </a:tc>
                <a:tc>
                  <a:txBody>
                    <a:bodyPr/>
                    <a:lstStyle/>
                    <a:p>
                      <a:pPr algn="r" rtl="0" fontAlgn="b"/>
                      <a:r>
                        <a:rPr lang="en-US" sz="1000" b="1" noProof="0">
                          <a:solidFill>
                            <a:srgbClr val="000000"/>
                          </a:solidFill>
                          <a:effectLst/>
                          <a:latin typeface="+mn-lt"/>
                        </a:rPr>
                        <a:t>-2,488</a:t>
                      </a:r>
                    </a:p>
                  </a:txBody>
                  <a:tcPr marL="20114" marR="20114" marT="13409" marB="13409" anchor="b">
                    <a:lnL>
                      <a:noFill/>
                    </a:lnL>
                    <a:lnR>
                      <a:noFill/>
                    </a:lnR>
                    <a:lnT w="3175" cap="flat" cmpd="sng" algn="ctr">
                      <a:solidFill>
                        <a:schemeClr val="tx1"/>
                      </a:solidFill>
                      <a:prstDash val="solid"/>
                      <a:round/>
                      <a:headEnd type="none" w="med" len="med"/>
                      <a:tailEnd type="none" w="med" len="med"/>
                    </a:lnT>
                    <a:lnB>
                      <a:noFill/>
                    </a:lnB>
                  </a:tcPr>
                </a:tc>
                <a:tc>
                  <a:txBody>
                    <a:bodyPr/>
                    <a:lstStyle/>
                    <a:p>
                      <a:pPr algn="r" rtl="0" fontAlgn="b"/>
                      <a:r>
                        <a:rPr lang="en-US" sz="1000" b="1" noProof="0">
                          <a:solidFill>
                            <a:srgbClr val="000000"/>
                          </a:solidFill>
                          <a:effectLst/>
                          <a:latin typeface="+mn-lt"/>
                        </a:rPr>
                        <a:t>-658</a:t>
                      </a:r>
                    </a:p>
                  </a:txBody>
                  <a:tcPr marL="20114" marR="20114" marT="13409" marB="13409" anchor="b">
                    <a:lnL>
                      <a:noFill/>
                    </a:lnL>
                    <a:lnR>
                      <a:noFill/>
                    </a:lnR>
                    <a:lnT w="3175" cap="flat" cmpd="sng" algn="ctr">
                      <a:solidFill>
                        <a:schemeClr val="tx1"/>
                      </a:solidFill>
                      <a:prstDash val="solid"/>
                      <a:round/>
                      <a:headEnd type="none" w="med" len="med"/>
                      <a:tailEnd type="none" w="med" len="med"/>
                    </a:lnT>
                    <a:lnB>
                      <a:noFill/>
                    </a:lnB>
                  </a:tcPr>
                </a:tc>
                <a:tc>
                  <a:txBody>
                    <a:bodyPr/>
                    <a:lstStyle/>
                    <a:p>
                      <a:pPr algn="r" rtl="0" fontAlgn="b"/>
                      <a:r>
                        <a:rPr lang="en-US" sz="1000" b="1" noProof="0">
                          <a:solidFill>
                            <a:srgbClr val="000000"/>
                          </a:solidFill>
                          <a:effectLst/>
                          <a:latin typeface="+mn-lt"/>
                        </a:rPr>
                        <a:t>-858</a:t>
                      </a:r>
                    </a:p>
                  </a:txBody>
                  <a:tcPr marL="20114" marR="20114" marT="13409" marB="13409" anchor="b">
                    <a:lnL>
                      <a:noFill/>
                    </a:lnL>
                    <a:lnR>
                      <a:noFill/>
                    </a:lnR>
                    <a:lnT w="3175" cap="flat" cmpd="sng" algn="ctr">
                      <a:solidFill>
                        <a:schemeClr val="tx1"/>
                      </a:solidFill>
                      <a:prstDash val="solid"/>
                      <a:round/>
                      <a:headEnd type="none" w="med" len="med"/>
                      <a:tailEnd type="none" w="med" len="med"/>
                    </a:lnT>
                    <a:lnB>
                      <a:noFill/>
                    </a:lnB>
                  </a:tcPr>
                </a:tc>
                <a:tc>
                  <a:txBody>
                    <a:bodyPr/>
                    <a:lstStyle/>
                    <a:p>
                      <a:pPr algn="r" rtl="0" fontAlgn="b"/>
                      <a:r>
                        <a:rPr lang="en-US" sz="1000" b="1" noProof="0">
                          <a:solidFill>
                            <a:srgbClr val="000000"/>
                          </a:solidFill>
                          <a:effectLst/>
                          <a:latin typeface="+mn-lt"/>
                        </a:rPr>
                        <a:t>-924</a:t>
                      </a:r>
                    </a:p>
                  </a:txBody>
                  <a:tcPr marL="20114" marR="20114" marT="13409" marB="13409" anchor="b">
                    <a:lnL>
                      <a:noFill/>
                    </a:lnL>
                    <a:lnR>
                      <a:noFill/>
                    </a:lnR>
                    <a:lnT w="3175" cap="flat" cmpd="sng" algn="ctr">
                      <a:solidFill>
                        <a:schemeClr val="tx1"/>
                      </a:solidFill>
                      <a:prstDash val="solid"/>
                      <a:round/>
                      <a:headEnd type="none" w="med" len="med"/>
                      <a:tailEnd type="none" w="med" len="med"/>
                    </a:lnT>
                    <a:lnB>
                      <a:noFill/>
                    </a:lnB>
                  </a:tcPr>
                </a:tc>
                <a:tc>
                  <a:txBody>
                    <a:bodyPr/>
                    <a:lstStyle/>
                    <a:p>
                      <a:pPr algn="r" rtl="0" fontAlgn="b"/>
                      <a:r>
                        <a:rPr lang="en-US" sz="1000" b="1" noProof="0">
                          <a:solidFill>
                            <a:srgbClr val="000000"/>
                          </a:solidFill>
                          <a:effectLst/>
                          <a:latin typeface="+mn-lt"/>
                        </a:rPr>
                        <a:t>-936</a:t>
                      </a:r>
                    </a:p>
                  </a:txBody>
                  <a:tcPr marL="20114" marR="20114" marT="13409" marB="13409" anchor="b">
                    <a:lnL>
                      <a:noFill/>
                    </a:lnL>
                    <a:lnR>
                      <a:noFill/>
                    </a:lnR>
                    <a:lnT w="3175" cap="flat" cmpd="sng" algn="ctr">
                      <a:solidFill>
                        <a:schemeClr val="tx1"/>
                      </a:solidFill>
                      <a:prstDash val="solid"/>
                      <a:round/>
                      <a:headEnd type="none" w="med" len="med"/>
                      <a:tailEnd type="none" w="med" len="med"/>
                    </a:lnT>
                    <a:lnB>
                      <a:noFill/>
                    </a:lnB>
                  </a:tcPr>
                </a:tc>
                <a:tc>
                  <a:txBody>
                    <a:bodyPr/>
                    <a:lstStyle/>
                    <a:p>
                      <a:pPr algn="r" rtl="0" fontAlgn="b"/>
                      <a:r>
                        <a:rPr lang="en-US" sz="1000" b="1" noProof="0">
                          <a:solidFill>
                            <a:srgbClr val="000000"/>
                          </a:solidFill>
                          <a:effectLst/>
                          <a:latin typeface="+mn-lt"/>
                        </a:rPr>
                        <a:t>-958</a:t>
                      </a:r>
                    </a:p>
                  </a:txBody>
                  <a:tcPr marL="20114" marR="20114" marT="13409" marB="13409" anchor="b">
                    <a:lnL>
                      <a:noFill/>
                    </a:lnL>
                    <a:lnR>
                      <a:noFill/>
                    </a:lnR>
                    <a:lnT w="3175"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10011"/>
                  </a:ext>
                </a:extLst>
              </a:tr>
              <a:tr h="0">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extLst>
                  <a:ext uri="{0D108BD9-81ED-4DB2-BD59-A6C34878D82A}">
                    <a16:rowId xmlns:a16="http://schemas.microsoft.com/office/drawing/2014/main" val="10012"/>
                  </a:ext>
                </a:extLst>
              </a:tr>
              <a:tr h="0">
                <a:tc gridSpan="2">
                  <a:txBody>
                    <a:bodyPr/>
                    <a:lstStyle/>
                    <a:p>
                      <a:pPr rtl="0" fontAlgn="b"/>
                      <a:r>
                        <a:rPr lang="en-US" sz="1000" noProof="0">
                          <a:effectLst/>
                          <a:latin typeface="+mn-lt"/>
                        </a:rPr>
                        <a:t>Free Cash Flow to Firm</a:t>
                      </a:r>
                    </a:p>
                  </a:txBody>
                  <a:tcPr marL="20114" marR="20114" marT="13409" marB="13409" anchor="b">
                    <a:lnL>
                      <a:noFill/>
                    </a:lnL>
                    <a:lnR>
                      <a:noFill/>
                    </a:lnR>
                    <a:lnT>
                      <a:noFill/>
                    </a:lnT>
                    <a:lnB>
                      <a:noFill/>
                    </a:lnB>
                  </a:tcPr>
                </a:tc>
                <a:tc hMerge="1">
                  <a:txBody>
                    <a:bodyPr/>
                    <a:lstStyle/>
                    <a:p>
                      <a:endParaRPr lang="en-US"/>
                    </a:p>
                  </a:txBody>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algn="r" rtl="0" fontAlgn="b"/>
                      <a:r>
                        <a:rPr lang="en-US" sz="1000" b="1" noProof="0">
                          <a:solidFill>
                            <a:srgbClr val="000000"/>
                          </a:solidFill>
                          <a:effectLst/>
                          <a:latin typeface="+mn-lt"/>
                        </a:rPr>
                        <a:t>-116</a:t>
                      </a:r>
                    </a:p>
                  </a:txBody>
                  <a:tcPr marL="20114" marR="20114" marT="13409" marB="13409" anchor="b">
                    <a:lnL>
                      <a:noFill/>
                    </a:lnL>
                    <a:lnR>
                      <a:noFill/>
                    </a:lnR>
                    <a:lnT>
                      <a:noFill/>
                    </a:lnT>
                    <a:lnB>
                      <a:noFill/>
                    </a:lnB>
                  </a:tcPr>
                </a:tc>
                <a:tc>
                  <a:txBody>
                    <a:bodyPr/>
                    <a:lstStyle/>
                    <a:p>
                      <a:pPr algn="r" rtl="0" fontAlgn="b"/>
                      <a:r>
                        <a:rPr lang="en-US" sz="1000" b="1" noProof="0">
                          <a:solidFill>
                            <a:srgbClr val="000000"/>
                          </a:solidFill>
                          <a:effectLst/>
                          <a:latin typeface="+mn-lt"/>
                        </a:rPr>
                        <a:t>2,546</a:t>
                      </a:r>
                    </a:p>
                  </a:txBody>
                  <a:tcPr marL="20114" marR="20114" marT="13409" marB="13409" anchor="b">
                    <a:lnL>
                      <a:noFill/>
                    </a:lnL>
                    <a:lnR>
                      <a:noFill/>
                    </a:lnR>
                    <a:lnT>
                      <a:noFill/>
                    </a:lnT>
                    <a:lnB>
                      <a:noFill/>
                    </a:lnB>
                  </a:tcPr>
                </a:tc>
                <a:tc>
                  <a:txBody>
                    <a:bodyPr/>
                    <a:lstStyle/>
                    <a:p>
                      <a:pPr algn="r" rtl="0" fontAlgn="b"/>
                      <a:r>
                        <a:rPr lang="en-US" sz="1000" b="1" noProof="0">
                          <a:solidFill>
                            <a:srgbClr val="000000"/>
                          </a:solidFill>
                          <a:effectLst/>
                          <a:latin typeface="+mn-lt"/>
                        </a:rPr>
                        <a:t>3,206</a:t>
                      </a:r>
                    </a:p>
                  </a:txBody>
                  <a:tcPr marL="20114" marR="20114" marT="13409" marB="13409" anchor="b">
                    <a:lnL>
                      <a:noFill/>
                    </a:lnL>
                    <a:lnR>
                      <a:noFill/>
                    </a:lnR>
                    <a:lnT>
                      <a:noFill/>
                    </a:lnT>
                    <a:lnB>
                      <a:noFill/>
                    </a:lnB>
                  </a:tcPr>
                </a:tc>
                <a:tc>
                  <a:txBody>
                    <a:bodyPr/>
                    <a:lstStyle/>
                    <a:p>
                      <a:pPr algn="r" rtl="0" fontAlgn="b"/>
                      <a:r>
                        <a:rPr lang="en-US" sz="1000" b="1" noProof="0">
                          <a:solidFill>
                            <a:srgbClr val="000000"/>
                          </a:solidFill>
                          <a:effectLst/>
                          <a:latin typeface="+mn-lt"/>
                        </a:rPr>
                        <a:t>4,140</a:t>
                      </a:r>
                    </a:p>
                  </a:txBody>
                  <a:tcPr marL="20114" marR="20114" marT="13409" marB="13409" anchor="b">
                    <a:lnL>
                      <a:noFill/>
                    </a:lnL>
                    <a:lnR>
                      <a:noFill/>
                    </a:lnR>
                    <a:lnT>
                      <a:noFill/>
                    </a:lnT>
                    <a:lnB>
                      <a:noFill/>
                    </a:lnB>
                  </a:tcPr>
                </a:tc>
                <a:tc>
                  <a:txBody>
                    <a:bodyPr/>
                    <a:lstStyle/>
                    <a:p>
                      <a:pPr algn="r" rtl="0" fontAlgn="b"/>
                      <a:r>
                        <a:rPr lang="en-US" sz="1000" b="1" noProof="0">
                          <a:solidFill>
                            <a:srgbClr val="000000"/>
                          </a:solidFill>
                          <a:effectLst/>
                          <a:latin typeface="+mn-lt"/>
                        </a:rPr>
                        <a:t>5,332</a:t>
                      </a:r>
                    </a:p>
                  </a:txBody>
                  <a:tcPr marL="20114" marR="20114" marT="13409" marB="13409" anchor="b">
                    <a:lnL>
                      <a:noFill/>
                    </a:lnL>
                    <a:lnR>
                      <a:noFill/>
                    </a:lnR>
                    <a:lnT>
                      <a:noFill/>
                    </a:lnT>
                    <a:lnB>
                      <a:noFill/>
                    </a:lnB>
                  </a:tcPr>
                </a:tc>
                <a:tc>
                  <a:txBody>
                    <a:bodyPr/>
                    <a:lstStyle/>
                    <a:p>
                      <a:pPr algn="r" rtl="0" fontAlgn="b"/>
                      <a:r>
                        <a:rPr lang="en-US" sz="1000" b="1" noProof="0">
                          <a:solidFill>
                            <a:srgbClr val="000000"/>
                          </a:solidFill>
                          <a:effectLst/>
                          <a:latin typeface="+mn-lt"/>
                        </a:rPr>
                        <a:t>6,802</a:t>
                      </a:r>
                    </a:p>
                  </a:txBody>
                  <a:tcPr marL="20114" marR="20114" marT="13409" marB="13409" anchor="b">
                    <a:lnL>
                      <a:noFill/>
                    </a:lnL>
                    <a:lnR>
                      <a:noFill/>
                    </a:lnR>
                    <a:lnT>
                      <a:noFill/>
                    </a:lnT>
                    <a:lnB>
                      <a:noFill/>
                    </a:lnB>
                  </a:tcPr>
                </a:tc>
                <a:extLst>
                  <a:ext uri="{0D108BD9-81ED-4DB2-BD59-A6C34878D82A}">
                    <a16:rowId xmlns:a16="http://schemas.microsoft.com/office/drawing/2014/main" val="10013"/>
                  </a:ext>
                </a:extLst>
              </a:tr>
              <a:tr h="0">
                <a:tc gridSpan="2">
                  <a:txBody>
                    <a:bodyPr/>
                    <a:lstStyle/>
                    <a:p>
                      <a:pPr rtl="0" fontAlgn="b"/>
                      <a:r>
                        <a:rPr lang="en-US" sz="1000" noProof="0">
                          <a:effectLst/>
                          <a:latin typeface="+mn-lt"/>
                        </a:rPr>
                        <a:t>Terminal Value at Year 6</a:t>
                      </a:r>
                    </a:p>
                  </a:txBody>
                  <a:tcPr marL="20114" marR="20114" marT="13409" marB="13409" anchor="b">
                    <a:lnL>
                      <a:noFill/>
                    </a:lnL>
                    <a:lnR>
                      <a:noFill/>
                    </a:lnR>
                    <a:lnT>
                      <a:noFill/>
                    </a:lnT>
                    <a:lnB>
                      <a:noFill/>
                    </a:lnB>
                  </a:tcPr>
                </a:tc>
                <a:tc hMerge="1">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algn="r" rtl="0" fontAlgn="b"/>
                      <a:r>
                        <a:rPr lang="en-US" sz="1000" b="1" noProof="0">
                          <a:effectLst/>
                          <a:latin typeface="+mn-lt"/>
                        </a:rPr>
                        <a:t>101,157</a:t>
                      </a:r>
                    </a:p>
                  </a:txBody>
                  <a:tcPr marL="20114" marR="20114" marT="13409" marB="13409" anchor="b">
                    <a:lnL>
                      <a:noFill/>
                    </a:lnL>
                    <a:lnR>
                      <a:noFill/>
                    </a:lnR>
                    <a:lnT>
                      <a:noFill/>
                    </a:lnT>
                    <a:lnB>
                      <a:noFill/>
                    </a:lnB>
                  </a:tcPr>
                </a:tc>
                <a:extLst>
                  <a:ext uri="{0D108BD9-81ED-4DB2-BD59-A6C34878D82A}">
                    <a16:rowId xmlns:a16="http://schemas.microsoft.com/office/drawing/2014/main" val="10014"/>
                  </a:ext>
                </a:extLst>
              </a:tr>
              <a:tr h="0">
                <a:tc gridSpan="2">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hMerge="1">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extLst>
                  <a:ext uri="{0D108BD9-81ED-4DB2-BD59-A6C34878D82A}">
                    <a16:rowId xmlns:a16="http://schemas.microsoft.com/office/drawing/2014/main" val="10015"/>
                  </a:ext>
                </a:extLst>
              </a:tr>
              <a:tr h="0">
                <a:tc gridSpan="2">
                  <a:txBody>
                    <a:bodyPr/>
                    <a:lstStyle/>
                    <a:p>
                      <a:pPr rtl="0" fontAlgn="b"/>
                      <a:r>
                        <a:rPr lang="en-US" sz="1000" noProof="0">
                          <a:effectLst/>
                          <a:latin typeface="+mn-lt"/>
                        </a:rPr>
                        <a:t>Discount Period</a:t>
                      </a:r>
                    </a:p>
                  </a:txBody>
                  <a:tcPr marL="20114" marR="20114" marT="13409" marB="13409" anchor="b">
                    <a:lnL>
                      <a:noFill/>
                    </a:lnL>
                    <a:lnR>
                      <a:noFill/>
                    </a:lnR>
                    <a:lnT>
                      <a:noFill/>
                    </a:lnT>
                    <a:lnB>
                      <a:noFill/>
                    </a:lnB>
                  </a:tcPr>
                </a:tc>
                <a:tc hMerge="1">
                  <a:txBody>
                    <a:bodyPr/>
                    <a:lstStyle/>
                    <a:p>
                      <a:endParaRPr lang="en-US"/>
                    </a:p>
                  </a:txBody>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algn="r" rtl="0" fontAlgn="b"/>
                      <a:r>
                        <a:rPr lang="en-US" sz="1000" noProof="0">
                          <a:effectLst/>
                          <a:latin typeface="+mn-lt"/>
                        </a:rPr>
                        <a:t>1</a:t>
                      </a:r>
                    </a:p>
                  </a:txBody>
                  <a:tcPr marL="20114" marR="20114" marT="13409" marB="13409" anchor="b">
                    <a:lnL>
                      <a:noFill/>
                    </a:lnL>
                    <a:lnR>
                      <a:noFill/>
                    </a:lnR>
                    <a:lnT>
                      <a:noFill/>
                    </a:lnT>
                    <a:lnB>
                      <a:noFill/>
                    </a:lnB>
                  </a:tcPr>
                </a:tc>
                <a:tc>
                  <a:txBody>
                    <a:bodyPr/>
                    <a:lstStyle/>
                    <a:p>
                      <a:pPr algn="r" rtl="0" fontAlgn="b"/>
                      <a:r>
                        <a:rPr lang="en-US" sz="1000" noProof="0">
                          <a:effectLst/>
                          <a:latin typeface="+mn-lt"/>
                        </a:rPr>
                        <a:t>2</a:t>
                      </a:r>
                    </a:p>
                  </a:txBody>
                  <a:tcPr marL="20114" marR="20114" marT="13409" marB="13409" anchor="b">
                    <a:lnL>
                      <a:noFill/>
                    </a:lnL>
                    <a:lnR>
                      <a:noFill/>
                    </a:lnR>
                    <a:lnT>
                      <a:noFill/>
                    </a:lnT>
                    <a:lnB>
                      <a:noFill/>
                    </a:lnB>
                  </a:tcPr>
                </a:tc>
                <a:tc>
                  <a:txBody>
                    <a:bodyPr/>
                    <a:lstStyle/>
                    <a:p>
                      <a:pPr algn="r" rtl="0" fontAlgn="b"/>
                      <a:r>
                        <a:rPr lang="en-US" sz="1000" noProof="0">
                          <a:effectLst/>
                          <a:latin typeface="+mn-lt"/>
                        </a:rPr>
                        <a:t>3</a:t>
                      </a:r>
                    </a:p>
                  </a:txBody>
                  <a:tcPr marL="20114" marR="20114" marT="13409" marB="13409" anchor="b">
                    <a:lnL>
                      <a:noFill/>
                    </a:lnL>
                    <a:lnR>
                      <a:noFill/>
                    </a:lnR>
                    <a:lnT>
                      <a:noFill/>
                    </a:lnT>
                    <a:lnB>
                      <a:noFill/>
                    </a:lnB>
                  </a:tcPr>
                </a:tc>
                <a:tc>
                  <a:txBody>
                    <a:bodyPr/>
                    <a:lstStyle/>
                    <a:p>
                      <a:pPr algn="r" rtl="0" fontAlgn="b"/>
                      <a:r>
                        <a:rPr lang="en-US" sz="1000" noProof="0">
                          <a:effectLst/>
                          <a:latin typeface="+mn-lt"/>
                        </a:rPr>
                        <a:t>4</a:t>
                      </a:r>
                    </a:p>
                  </a:txBody>
                  <a:tcPr marL="20114" marR="20114" marT="13409" marB="13409" anchor="b">
                    <a:lnL>
                      <a:noFill/>
                    </a:lnL>
                    <a:lnR>
                      <a:noFill/>
                    </a:lnR>
                    <a:lnT>
                      <a:noFill/>
                    </a:lnT>
                    <a:lnB>
                      <a:noFill/>
                    </a:lnB>
                  </a:tcPr>
                </a:tc>
                <a:tc>
                  <a:txBody>
                    <a:bodyPr/>
                    <a:lstStyle/>
                    <a:p>
                      <a:pPr algn="r" rtl="0" fontAlgn="b"/>
                      <a:r>
                        <a:rPr lang="en-US" sz="1000" noProof="0">
                          <a:effectLst/>
                          <a:latin typeface="+mn-lt"/>
                        </a:rPr>
                        <a:t>5</a:t>
                      </a:r>
                    </a:p>
                  </a:txBody>
                  <a:tcPr marL="20114" marR="20114" marT="13409" marB="13409" anchor="b">
                    <a:lnL>
                      <a:noFill/>
                    </a:lnL>
                    <a:lnR>
                      <a:noFill/>
                    </a:lnR>
                    <a:lnT>
                      <a:noFill/>
                    </a:lnT>
                    <a:lnB>
                      <a:noFill/>
                    </a:lnB>
                  </a:tcPr>
                </a:tc>
                <a:tc>
                  <a:txBody>
                    <a:bodyPr/>
                    <a:lstStyle/>
                    <a:p>
                      <a:pPr algn="r" rtl="0" fontAlgn="b"/>
                      <a:r>
                        <a:rPr lang="en-US" sz="1000" noProof="0">
                          <a:effectLst/>
                          <a:latin typeface="+mn-lt"/>
                        </a:rPr>
                        <a:t>6</a:t>
                      </a:r>
                    </a:p>
                  </a:txBody>
                  <a:tcPr marL="20114" marR="20114" marT="13409" marB="13409" anchor="b">
                    <a:lnL>
                      <a:noFill/>
                    </a:lnL>
                    <a:lnR>
                      <a:noFill/>
                    </a:lnR>
                    <a:lnT>
                      <a:noFill/>
                    </a:lnT>
                    <a:lnB>
                      <a:noFill/>
                    </a:lnB>
                  </a:tcPr>
                </a:tc>
                <a:extLst>
                  <a:ext uri="{0D108BD9-81ED-4DB2-BD59-A6C34878D82A}">
                    <a16:rowId xmlns:a16="http://schemas.microsoft.com/office/drawing/2014/main" val="10016"/>
                  </a:ext>
                </a:extLst>
              </a:tr>
              <a:tr h="0">
                <a:tc gridSpan="2">
                  <a:txBody>
                    <a:bodyPr/>
                    <a:lstStyle/>
                    <a:p>
                      <a:pPr rtl="0" fontAlgn="b"/>
                      <a:r>
                        <a:rPr lang="en-US" sz="1000" noProof="0">
                          <a:effectLst/>
                          <a:latin typeface="+mn-lt"/>
                        </a:rPr>
                        <a:t>Discount Factor</a:t>
                      </a:r>
                    </a:p>
                  </a:txBody>
                  <a:tcPr marL="20114" marR="20114" marT="13409" marB="13409" anchor="b">
                    <a:lnL>
                      <a:noFill/>
                    </a:lnL>
                    <a:lnR>
                      <a:noFill/>
                    </a:lnR>
                    <a:lnT>
                      <a:noFill/>
                    </a:lnT>
                    <a:lnB>
                      <a:noFill/>
                    </a:lnB>
                  </a:tcPr>
                </a:tc>
                <a:tc hMerge="1">
                  <a:txBody>
                    <a:bodyPr/>
                    <a:lstStyle/>
                    <a:p>
                      <a:endParaRPr lang="en-US"/>
                    </a:p>
                  </a:txBody>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algn="r" rtl="0" fontAlgn="b"/>
                      <a:r>
                        <a:rPr lang="en-US" sz="1000" noProof="0">
                          <a:effectLst/>
                          <a:latin typeface="+mn-lt"/>
                        </a:rPr>
                        <a:t>0.92</a:t>
                      </a:r>
                    </a:p>
                  </a:txBody>
                  <a:tcPr marL="20114" marR="20114" marT="13409" marB="13409" anchor="b">
                    <a:lnL>
                      <a:noFill/>
                    </a:lnL>
                    <a:lnR>
                      <a:noFill/>
                    </a:lnR>
                    <a:lnT>
                      <a:noFill/>
                    </a:lnT>
                    <a:lnB>
                      <a:noFill/>
                    </a:lnB>
                  </a:tcPr>
                </a:tc>
                <a:tc>
                  <a:txBody>
                    <a:bodyPr/>
                    <a:lstStyle/>
                    <a:p>
                      <a:pPr algn="r" rtl="0" fontAlgn="b"/>
                      <a:r>
                        <a:rPr lang="en-US" sz="1000" noProof="0">
                          <a:effectLst/>
                          <a:latin typeface="+mn-lt"/>
                        </a:rPr>
                        <a:t>0.84</a:t>
                      </a:r>
                    </a:p>
                  </a:txBody>
                  <a:tcPr marL="20114" marR="20114" marT="13409" marB="13409" anchor="b">
                    <a:lnL>
                      <a:noFill/>
                    </a:lnL>
                    <a:lnR>
                      <a:noFill/>
                    </a:lnR>
                    <a:lnT>
                      <a:noFill/>
                    </a:lnT>
                    <a:lnB>
                      <a:noFill/>
                    </a:lnB>
                  </a:tcPr>
                </a:tc>
                <a:tc>
                  <a:txBody>
                    <a:bodyPr/>
                    <a:lstStyle/>
                    <a:p>
                      <a:pPr algn="r" rtl="0" fontAlgn="b"/>
                      <a:r>
                        <a:rPr lang="en-US" sz="1000" noProof="0">
                          <a:effectLst/>
                          <a:latin typeface="+mn-lt"/>
                        </a:rPr>
                        <a:t>0.78</a:t>
                      </a:r>
                    </a:p>
                  </a:txBody>
                  <a:tcPr marL="20114" marR="20114" marT="13409" marB="13409" anchor="b">
                    <a:lnL>
                      <a:noFill/>
                    </a:lnL>
                    <a:lnR>
                      <a:noFill/>
                    </a:lnR>
                    <a:lnT>
                      <a:noFill/>
                    </a:lnT>
                    <a:lnB>
                      <a:noFill/>
                    </a:lnB>
                  </a:tcPr>
                </a:tc>
                <a:tc>
                  <a:txBody>
                    <a:bodyPr/>
                    <a:lstStyle/>
                    <a:p>
                      <a:pPr algn="r" rtl="0" fontAlgn="b"/>
                      <a:r>
                        <a:rPr lang="en-US" sz="1000" noProof="0">
                          <a:effectLst/>
                          <a:latin typeface="+mn-lt"/>
                        </a:rPr>
                        <a:t>0.71</a:t>
                      </a:r>
                    </a:p>
                  </a:txBody>
                  <a:tcPr marL="20114" marR="20114" marT="13409" marB="13409" anchor="b">
                    <a:lnL>
                      <a:noFill/>
                    </a:lnL>
                    <a:lnR>
                      <a:noFill/>
                    </a:lnR>
                    <a:lnT>
                      <a:noFill/>
                    </a:lnT>
                    <a:lnB>
                      <a:noFill/>
                    </a:lnB>
                  </a:tcPr>
                </a:tc>
                <a:tc>
                  <a:txBody>
                    <a:bodyPr/>
                    <a:lstStyle/>
                    <a:p>
                      <a:pPr algn="r" rtl="0" fontAlgn="b"/>
                      <a:r>
                        <a:rPr lang="en-US" sz="1000" noProof="0">
                          <a:effectLst/>
                          <a:latin typeface="+mn-lt"/>
                        </a:rPr>
                        <a:t>0.65</a:t>
                      </a:r>
                    </a:p>
                  </a:txBody>
                  <a:tcPr marL="20114" marR="20114" marT="13409" marB="13409" anchor="b">
                    <a:lnL>
                      <a:noFill/>
                    </a:lnL>
                    <a:lnR>
                      <a:noFill/>
                    </a:lnR>
                    <a:lnT>
                      <a:noFill/>
                    </a:lnT>
                    <a:lnB>
                      <a:noFill/>
                    </a:lnB>
                  </a:tcPr>
                </a:tc>
                <a:tc>
                  <a:txBody>
                    <a:bodyPr/>
                    <a:lstStyle/>
                    <a:p>
                      <a:pPr algn="r" rtl="0" fontAlgn="b"/>
                      <a:r>
                        <a:rPr lang="en-US" sz="1000" noProof="0">
                          <a:effectLst/>
                          <a:latin typeface="+mn-lt"/>
                        </a:rPr>
                        <a:t>0.60</a:t>
                      </a:r>
                    </a:p>
                  </a:txBody>
                  <a:tcPr marL="20114" marR="20114" marT="13409" marB="13409" anchor="b">
                    <a:lnL>
                      <a:noFill/>
                    </a:lnL>
                    <a:lnR>
                      <a:noFill/>
                    </a:lnR>
                    <a:lnT>
                      <a:noFill/>
                    </a:lnT>
                    <a:lnB>
                      <a:noFill/>
                    </a:lnB>
                  </a:tcPr>
                </a:tc>
                <a:extLst>
                  <a:ext uri="{0D108BD9-81ED-4DB2-BD59-A6C34878D82A}">
                    <a16:rowId xmlns:a16="http://schemas.microsoft.com/office/drawing/2014/main" val="10017"/>
                  </a:ext>
                </a:extLst>
              </a:tr>
              <a:tr h="0">
                <a:tc gridSpan="2">
                  <a:txBody>
                    <a:bodyPr/>
                    <a:lstStyle/>
                    <a:p>
                      <a:pPr rtl="0" fontAlgn="b"/>
                      <a:r>
                        <a:rPr lang="en-US" sz="1000" noProof="0">
                          <a:effectLst/>
                          <a:latin typeface="+mn-lt"/>
                        </a:rPr>
                        <a:t>Present Value of Cash Flows</a:t>
                      </a:r>
                    </a:p>
                  </a:txBody>
                  <a:tcPr marL="20114" marR="20114" marT="13409" marB="13409" anchor="b">
                    <a:lnL>
                      <a:noFill/>
                    </a:lnL>
                    <a:lnR>
                      <a:noFill/>
                    </a:lnR>
                    <a:lnT>
                      <a:noFill/>
                    </a:lnT>
                    <a:lnB>
                      <a:noFill/>
                    </a:lnB>
                  </a:tcPr>
                </a:tc>
                <a:tc hMerge="1">
                  <a:txBody>
                    <a:bodyPr/>
                    <a:lstStyle/>
                    <a:p>
                      <a:endParaRPr lang="en-US"/>
                    </a:p>
                  </a:txBody>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rtl="0" fontAlgn="b"/>
                      <a:endParaRPr lang="en-US" sz="1000" noProof="0">
                        <a:effectLst/>
                        <a:latin typeface="+mn-lt"/>
                      </a:endParaRPr>
                    </a:p>
                  </a:txBody>
                  <a:tcPr marL="20114" marR="20114" marT="13409" marB="13409" anchor="b">
                    <a:lnL>
                      <a:noFill/>
                    </a:lnL>
                    <a:lnR>
                      <a:noFill/>
                    </a:lnR>
                    <a:lnT>
                      <a:noFill/>
                    </a:lnT>
                    <a:lnB>
                      <a:noFill/>
                    </a:lnB>
                  </a:tcPr>
                </a:tc>
                <a:tc>
                  <a:txBody>
                    <a:bodyPr/>
                    <a:lstStyle/>
                    <a:p>
                      <a:pPr algn="r" rtl="0" fontAlgn="b"/>
                      <a:r>
                        <a:rPr lang="en-US" sz="1000" noProof="0">
                          <a:effectLst/>
                          <a:latin typeface="+mn-lt"/>
                        </a:rPr>
                        <a:t>-106.31</a:t>
                      </a:r>
                    </a:p>
                  </a:txBody>
                  <a:tcPr marL="20114" marR="20114" marT="13409" marB="13409" anchor="b">
                    <a:lnL>
                      <a:noFill/>
                    </a:lnL>
                    <a:lnR>
                      <a:noFill/>
                    </a:lnR>
                    <a:lnT>
                      <a:noFill/>
                    </a:lnT>
                    <a:lnB>
                      <a:noFill/>
                    </a:lnB>
                  </a:tcPr>
                </a:tc>
                <a:tc>
                  <a:txBody>
                    <a:bodyPr/>
                    <a:lstStyle/>
                    <a:p>
                      <a:pPr algn="r" rtl="0" fontAlgn="b"/>
                      <a:r>
                        <a:rPr lang="en-US" sz="1000" noProof="0">
                          <a:effectLst/>
                          <a:latin typeface="+mn-lt"/>
                        </a:rPr>
                        <a:t>2,148.77</a:t>
                      </a:r>
                    </a:p>
                  </a:txBody>
                  <a:tcPr marL="20114" marR="20114" marT="13409" marB="13409" anchor="b">
                    <a:lnL>
                      <a:noFill/>
                    </a:lnL>
                    <a:lnR>
                      <a:noFill/>
                    </a:lnR>
                    <a:lnT>
                      <a:noFill/>
                    </a:lnT>
                    <a:lnB>
                      <a:noFill/>
                    </a:lnB>
                  </a:tcPr>
                </a:tc>
                <a:tc>
                  <a:txBody>
                    <a:bodyPr/>
                    <a:lstStyle/>
                    <a:p>
                      <a:pPr algn="r" rtl="0" fontAlgn="b"/>
                      <a:r>
                        <a:rPr lang="en-US" sz="1000" noProof="0">
                          <a:effectLst/>
                          <a:latin typeface="+mn-lt"/>
                        </a:rPr>
                        <a:t>2,485.38</a:t>
                      </a:r>
                    </a:p>
                  </a:txBody>
                  <a:tcPr marL="20114" marR="20114" marT="13409" marB="13409" anchor="b">
                    <a:lnL>
                      <a:noFill/>
                    </a:lnL>
                    <a:lnR>
                      <a:noFill/>
                    </a:lnR>
                    <a:lnT>
                      <a:noFill/>
                    </a:lnT>
                    <a:lnB>
                      <a:noFill/>
                    </a:lnB>
                  </a:tcPr>
                </a:tc>
                <a:tc>
                  <a:txBody>
                    <a:bodyPr/>
                    <a:lstStyle/>
                    <a:p>
                      <a:pPr algn="r" rtl="0" fontAlgn="b"/>
                      <a:r>
                        <a:rPr lang="en-US" sz="1000" noProof="0">
                          <a:effectLst/>
                          <a:latin typeface="+mn-lt"/>
                        </a:rPr>
                        <a:t>2,948.22</a:t>
                      </a:r>
                    </a:p>
                  </a:txBody>
                  <a:tcPr marL="20114" marR="20114" marT="13409" marB="13409" anchor="b">
                    <a:lnL>
                      <a:noFill/>
                    </a:lnL>
                    <a:lnR>
                      <a:noFill/>
                    </a:lnR>
                    <a:lnT>
                      <a:noFill/>
                    </a:lnT>
                    <a:lnB>
                      <a:noFill/>
                    </a:lnB>
                  </a:tcPr>
                </a:tc>
                <a:tc>
                  <a:txBody>
                    <a:bodyPr/>
                    <a:lstStyle/>
                    <a:p>
                      <a:pPr algn="r" rtl="0" fontAlgn="b"/>
                      <a:r>
                        <a:rPr lang="en-US" sz="1000" noProof="0">
                          <a:effectLst/>
                          <a:latin typeface="+mn-lt"/>
                        </a:rPr>
                        <a:t>3,488.18</a:t>
                      </a:r>
                    </a:p>
                  </a:txBody>
                  <a:tcPr marL="20114" marR="20114" marT="13409" marB="13409" anchor="b">
                    <a:lnL>
                      <a:noFill/>
                    </a:lnL>
                    <a:lnR>
                      <a:noFill/>
                    </a:lnR>
                    <a:lnT>
                      <a:noFill/>
                    </a:lnT>
                    <a:lnB>
                      <a:noFill/>
                    </a:lnB>
                  </a:tcPr>
                </a:tc>
                <a:tc>
                  <a:txBody>
                    <a:bodyPr/>
                    <a:lstStyle/>
                    <a:p>
                      <a:pPr algn="r" rtl="0" fontAlgn="b"/>
                      <a:r>
                        <a:rPr lang="en-US" sz="1000" noProof="0">
                          <a:effectLst/>
                          <a:latin typeface="+mn-lt"/>
                        </a:rPr>
                        <a:t>4,087.52</a:t>
                      </a:r>
                    </a:p>
                  </a:txBody>
                  <a:tcPr marL="20114" marR="20114" marT="13409" marB="13409" anchor="b">
                    <a:lnL>
                      <a:noFill/>
                    </a:lnL>
                    <a:lnR>
                      <a:noFill/>
                    </a:lnR>
                    <a:lnT>
                      <a:noFill/>
                    </a:lnT>
                    <a:lnB>
                      <a:noFill/>
                    </a:lnB>
                  </a:tcPr>
                </a:tc>
                <a:extLst>
                  <a:ext uri="{0D108BD9-81ED-4DB2-BD59-A6C34878D82A}">
                    <a16:rowId xmlns:a16="http://schemas.microsoft.com/office/drawing/2014/main" val="10018"/>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88774954"/>
              </p:ext>
            </p:extLst>
          </p:nvPr>
        </p:nvGraphicFramePr>
        <p:xfrm>
          <a:off x="3287562" y="4823788"/>
          <a:ext cx="8705645" cy="1923446"/>
        </p:xfrm>
        <a:graphic>
          <a:graphicData uri="http://schemas.openxmlformats.org/drawingml/2006/table">
            <a:tbl>
              <a:tblPr/>
              <a:tblGrid>
                <a:gridCol w="1663563">
                  <a:extLst>
                    <a:ext uri="{9D8B030D-6E8A-4147-A177-3AD203B41FA5}">
                      <a16:colId xmlns:a16="http://schemas.microsoft.com/office/drawing/2014/main" val="20000"/>
                    </a:ext>
                  </a:extLst>
                </a:gridCol>
                <a:gridCol w="77978">
                  <a:extLst>
                    <a:ext uri="{9D8B030D-6E8A-4147-A177-3AD203B41FA5}">
                      <a16:colId xmlns:a16="http://schemas.microsoft.com/office/drawing/2014/main" val="20001"/>
                    </a:ext>
                  </a:extLst>
                </a:gridCol>
                <a:gridCol w="870513">
                  <a:extLst>
                    <a:ext uri="{9D8B030D-6E8A-4147-A177-3AD203B41FA5}">
                      <a16:colId xmlns:a16="http://schemas.microsoft.com/office/drawing/2014/main" val="20002"/>
                    </a:ext>
                  </a:extLst>
                </a:gridCol>
                <a:gridCol w="870513">
                  <a:extLst>
                    <a:ext uri="{9D8B030D-6E8A-4147-A177-3AD203B41FA5}">
                      <a16:colId xmlns:a16="http://schemas.microsoft.com/office/drawing/2014/main" val="20003"/>
                    </a:ext>
                  </a:extLst>
                </a:gridCol>
                <a:gridCol w="1036359">
                  <a:extLst>
                    <a:ext uri="{9D8B030D-6E8A-4147-A177-3AD203B41FA5}">
                      <a16:colId xmlns:a16="http://schemas.microsoft.com/office/drawing/2014/main" val="20004"/>
                    </a:ext>
                  </a:extLst>
                </a:gridCol>
                <a:gridCol w="704667">
                  <a:extLst>
                    <a:ext uri="{9D8B030D-6E8A-4147-A177-3AD203B41FA5}">
                      <a16:colId xmlns:a16="http://schemas.microsoft.com/office/drawing/2014/main" val="20005"/>
                    </a:ext>
                  </a:extLst>
                </a:gridCol>
                <a:gridCol w="870513">
                  <a:extLst>
                    <a:ext uri="{9D8B030D-6E8A-4147-A177-3AD203B41FA5}">
                      <a16:colId xmlns:a16="http://schemas.microsoft.com/office/drawing/2014/main" val="20006"/>
                    </a:ext>
                  </a:extLst>
                </a:gridCol>
                <a:gridCol w="870513">
                  <a:extLst>
                    <a:ext uri="{9D8B030D-6E8A-4147-A177-3AD203B41FA5}">
                      <a16:colId xmlns:a16="http://schemas.microsoft.com/office/drawing/2014/main" val="20007"/>
                    </a:ext>
                  </a:extLst>
                </a:gridCol>
                <a:gridCol w="870513">
                  <a:extLst>
                    <a:ext uri="{9D8B030D-6E8A-4147-A177-3AD203B41FA5}">
                      <a16:colId xmlns:a16="http://schemas.microsoft.com/office/drawing/2014/main" val="20008"/>
                    </a:ext>
                  </a:extLst>
                </a:gridCol>
                <a:gridCol w="870513">
                  <a:extLst>
                    <a:ext uri="{9D8B030D-6E8A-4147-A177-3AD203B41FA5}">
                      <a16:colId xmlns:a16="http://schemas.microsoft.com/office/drawing/2014/main" val="20009"/>
                    </a:ext>
                  </a:extLst>
                </a:gridCol>
              </a:tblGrid>
              <a:tr h="148842">
                <a:tc gridSpan="3">
                  <a:txBody>
                    <a:bodyPr/>
                    <a:lstStyle/>
                    <a:p>
                      <a:pPr rtl="0" fontAlgn="b"/>
                      <a:r>
                        <a:rPr lang="en-US" sz="900" b="1" noProof="0">
                          <a:solidFill>
                            <a:srgbClr val="FFFFFF"/>
                          </a:solidFill>
                          <a:effectLst/>
                        </a:rPr>
                        <a:t>Valuation</a:t>
                      </a:r>
                    </a:p>
                  </a:txBody>
                  <a:tcPr marL="26289" marR="26289" marT="17526" marB="17526" anchor="b">
                    <a:lnL>
                      <a:noFill/>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9"/>
                    </a:solidFill>
                  </a:tcPr>
                </a:tc>
                <a:tc hMerge="1">
                  <a:txBody>
                    <a:bodyPr/>
                    <a:lstStyle/>
                    <a:p>
                      <a:endParaRPr lang="en-US"/>
                    </a:p>
                  </a:txBody>
                  <a:tcPr/>
                </a:tc>
                <a:tc hMerge="1">
                  <a:txBody>
                    <a:bodyPr/>
                    <a:lstStyle/>
                    <a:p>
                      <a:endParaRPr lang="en-US"/>
                    </a:p>
                  </a:txBody>
                  <a:tcPr/>
                </a:tc>
                <a:tc>
                  <a:txBody>
                    <a:bodyPr/>
                    <a:lstStyle/>
                    <a:p>
                      <a:pPr rtl="0" fontAlgn="b"/>
                      <a:endParaRPr lang="en-US" sz="900" noProof="0">
                        <a:effectLst/>
                      </a:endParaRPr>
                    </a:p>
                  </a:txBody>
                  <a:tcPr marL="26289" marR="26289" marT="17526" marB="17526" anchor="b">
                    <a:lnL>
                      <a:noFill/>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9"/>
                    </a:solidFill>
                  </a:tcPr>
                </a:tc>
                <a:tc>
                  <a:txBody>
                    <a:bodyPr/>
                    <a:lstStyle/>
                    <a:p>
                      <a:pPr rtl="0" fontAlgn="b"/>
                      <a:r>
                        <a:rPr lang="en-US" sz="900" b="1" noProof="0">
                          <a:solidFill>
                            <a:srgbClr val="FFFFFF"/>
                          </a:solidFill>
                          <a:effectLst/>
                        </a:rPr>
                        <a:t>Assumptions</a:t>
                      </a:r>
                    </a:p>
                  </a:txBody>
                  <a:tcPr marL="26289" marR="26289" marT="17526" marB="17526" anchor="b">
                    <a:lnL>
                      <a:noFill/>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9"/>
                    </a:solidFill>
                  </a:tcPr>
                </a:tc>
                <a:tc>
                  <a:txBody>
                    <a:bodyPr/>
                    <a:lstStyle/>
                    <a:p>
                      <a:pPr rtl="0" fontAlgn="b"/>
                      <a:endParaRPr lang="en-US" sz="900" noProof="0">
                        <a:effectLst/>
                      </a:endParaRPr>
                    </a:p>
                  </a:txBody>
                  <a:tcPr marL="26289" marR="26289" marT="17526" marB="17526" anchor="b">
                    <a:lnL>
                      <a:noFill/>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9"/>
                    </a:solidFill>
                  </a:tcPr>
                </a:tc>
                <a:tc>
                  <a:txBody>
                    <a:bodyPr/>
                    <a:lstStyle/>
                    <a:p>
                      <a:pPr rtl="0" fontAlgn="b"/>
                      <a:endParaRPr lang="en-US" sz="900" noProof="0">
                        <a:effectLst/>
                      </a:endParaRPr>
                    </a:p>
                  </a:txBody>
                  <a:tcPr marL="26289" marR="26289" marT="17526" marB="17526" anchor="b">
                    <a:lnL>
                      <a:noFill/>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9"/>
                    </a:solidFill>
                  </a:tcPr>
                </a:tc>
                <a:tc gridSpan="2">
                  <a:txBody>
                    <a:bodyPr/>
                    <a:lstStyle/>
                    <a:p>
                      <a:pPr rtl="0" fontAlgn="b"/>
                      <a:r>
                        <a:rPr lang="en-US" sz="900" b="1" noProof="0">
                          <a:solidFill>
                            <a:srgbClr val="FFFFFF"/>
                          </a:solidFill>
                          <a:effectLst/>
                        </a:rPr>
                        <a:t>WACC Calculation</a:t>
                      </a:r>
                    </a:p>
                  </a:txBody>
                  <a:tcPr marL="26289" marR="26289" marT="17526" marB="17526" anchor="b">
                    <a:lnL>
                      <a:noFill/>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9"/>
                    </a:solidFill>
                  </a:tcPr>
                </a:tc>
                <a:tc hMerge="1">
                  <a:txBody>
                    <a:bodyPr/>
                    <a:lstStyle/>
                    <a:p>
                      <a:endParaRPr lang="en-US"/>
                    </a:p>
                  </a:txBody>
                  <a:tcPr/>
                </a:tc>
                <a:tc>
                  <a:txBody>
                    <a:bodyPr/>
                    <a:lstStyle/>
                    <a:p>
                      <a:pPr rtl="0" fontAlgn="b"/>
                      <a:endParaRPr lang="en-US" sz="900" noProof="0">
                        <a:effectLst/>
                      </a:endParaRPr>
                    </a:p>
                  </a:txBody>
                  <a:tcPr marL="26289" marR="26289" marT="17526" marB="17526" anchor="b">
                    <a:lnL>
                      <a:noFill/>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9"/>
                    </a:solidFill>
                  </a:tcPr>
                </a:tc>
                <a:extLst>
                  <a:ext uri="{0D108BD9-81ED-4DB2-BD59-A6C34878D82A}">
                    <a16:rowId xmlns:a16="http://schemas.microsoft.com/office/drawing/2014/main" val="10000"/>
                  </a:ext>
                </a:extLst>
              </a:tr>
              <a:tr h="148842">
                <a:tc>
                  <a:txBody>
                    <a:bodyPr/>
                    <a:lstStyle/>
                    <a:p>
                      <a:pPr rtl="0" fontAlgn="b"/>
                      <a:r>
                        <a:rPr lang="en-US" sz="900" noProof="0">
                          <a:solidFill>
                            <a:srgbClr val="000000"/>
                          </a:solidFill>
                          <a:effectLst/>
                        </a:rPr>
                        <a:t>Present value of cash flows</a:t>
                      </a: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solidFill>
                          <a:srgbClr val="000000"/>
                        </a:solidFill>
                        <a:effectLst/>
                      </a:endParaRP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rtl="0" fontAlgn="b"/>
                      <a:r>
                        <a:rPr lang="en-US" sz="900" noProof="0">
                          <a:solidFill>
                            <a:srgbClr val="000000"/>
                          </a:solidFill>
                          <a:effectLst/>
                        </a:rPr>
                        <a:t>15,051.75</a:t>
                      </a: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r>
                        <a:rPr lang="en-US" sz="900" noProof="0">
                          <a:solidFill>
                            <a:srgbClr val="000000"/>
                          </a:solidFill>
                          <a:effectLst/>
                        </a:rPr>
                        <a:t>WACC</a:t>
                      </a: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rtl="0" fontAlgn="b"/>
                      <a:r>
                        <a:rPr lang="en-US" sz="900" noProof="0">
                          <a:solidFill>
                            <a:srgbClr val="000000"/>
                          </a:solidFill>
                          <a:effectLst/>
                        </a:rPr>
                        <a:t>8.86%</a:t>
                      </a: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gridSpan="2">
                  <a:txBody>
                    <a:bodyPr/>
                    <a:lstStyle/>
                    <a:p>
                      <a:pPr rtl="0" fontAlgn="b"/>
                      <a:r>
                        <a:rPr lang="en-US" sz="900" noProof="0">
                          <a:solidFill>
                            <a:srgbClr val="000000"/>
                          </a:solidFill>
                          <a:effectLst/>
                        </a:rPr>
                        <a:t>Risk free rate (10 </a:t>
                      </a:r>
                      <a:r>
                        <a:rPr lang="en-US" sz="900" noProof="0" err="1">
                          <a:solidFill>
                            <a:srgbClr val="000000"/>
                          </a:solidFill>
                          <a:effectLst/>
                        </a:rPr>
                        <a:t>yr</a:t>
                      </a:r>
                      <a:r>
                        <a:rPr lang="en-US" sz="900" noProof="0">
                          <a:solidFill>
                            <a:srgbClr val="000000"/>
                          </a:solidFill>
                          <a:effectLst/>
                        </a:rPr>
                        <a:t> bond)</a:t>
                      </a: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algn="r" rtl="0" fontAlgn="b"/>
                      <a:r>
                        <a:rPr lang="en-US" sz="900" noProof="0">
                          <a:effectLst/>
                        </a:rPr>
                        <a:t>0.65%</a:t>
                      </a: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201326">
                <a:tc>
                  <a:txBody>
                    <a:bodyPr/>
                    <a:lstStyle/>
                    <a:p>
                      <a:pPr rtl="0" fontAlgn="b"/>
                      <a:r>
                        <a:rPr lang="en-US" sz="900" noProof="0">
                          <a:solidFill>
                            <a:srgbClr val="000000"/>
                          </a:solidFill>
                          <a:effectLst/>
                        </a:rPr>
                        <a:t>plus: PV of terminal value</a:t>
                      </a: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solidFill>
                          <a:srgbClr val="000000"/>
                        </a:solidFill>
                        <a:effectLst/>
                      </a:endParaRP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rtl="0" fontAlgn="b"/>
                      <a:r>
                        <a:rPr lang="en-US" sz="900" noProof="0">
                          <a:solidFill>
                            <a:srgbClr val="000000"/>
                          </a:solidFill>
                          <a:effectLst/>
                        </a:rPr>
                        <a:t>60,787.72</a:t>
                      </a: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r>
                        <a:rPr lang="en-US" sz="900" noProof="0">
                          <a:solidFill>
                            <a:srgbClr val="000000"/>
                          </a:solidFill>
                          <a:effectLst/>
                        </a:rPr>
                        <a:t>Terminal growth rate</a:t>
                      </a: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rtl="0" fontAlgn="b"/>
                      <a:r>
                        <a:rPr lang="en-US" sz="900" noProof="0">
                          <a:solidFill>
                            <a:srgbClr val="000000"/>
                          </a:solidFill>
                          <a:effectLst/>
                        </a:rPr>
                        <a:t>2.00%</a:t>
                      </a: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r>
                        <a:rPr lang="en-US" sz="900" noProof="0">
                          <a:solidFill>
                            <a:srgbClr val="000000"/>
                          </a:solidFill>
                          <a:effectLst/>
                        </a:rPr>
                        <a:t>Beta</a:t>
                      </a: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rtl="0" fontAlgn="b"/>
                      <a:r>
                        <a:rPr lang="en-US" sz="900" noProof="0">
                          <a:solidFill>
                            <a:srgbClr val="000000"/>
                          </a:solidFill>
                          <a:effectLst/>
                        </a:rPr>
                        <a:t>1.40</a:t>
                      </a: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148842">
                <a:tc>
                  <a:txBody>
                    <a:bodyPr/>
                    <a:lstStyle/>
                    <a:p>
                      <a:pPr rtl="0" fontAlgn="b"/>
                      <a:r>
                        <a:rPr lang="en-US" sz="900" b="1" noProof="0">
                          <a:effectLst/>
                        </a:rPr>
                        <a:t>Total enterprise value</a:t>
                      </a: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rtl="0" fontAlgn="b"/>
                      <a:r>
                        <a:rPr lang="en-US" sz="900" b="1" noProof="0">
                          <a:effectLst/>
                        </a:rPr>
                        <a:t>75,839.48</a:t>
                      </a: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r>
                        <a:rPr lang="en-US" sz="900" noProof="0">
                          <a:solidFill>
                            <a:srgbClr val="000000"/>
                          </a:solidFill>
                          <a:effectLst/>
                        </a:rPr>
                        <a:t>Share Count</a:t>
                      </a: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rtl="0" fontAlgn="b"/>
                      <a:r>
                        <a:rPr lang="en-US" sz="900" noProof="0">
                          <a:solidFill>
                            <a:srgbClr val="000000"/>
                          </a:solidFill>
                          <a:effectLst/>
                        </a:rPr>
                        <a:t>181</a:t>
                      </a: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gridSpan="2">
                  <a:txBody>
                    <a:bodyPr/>
                    <a:lstStyle/>
                    <a:p>
                      <a:pPr rtl="0" fontAlgn="b"/>
                      <a:r>
                        <a:rPr lang="en-US" sz="900" noProof="0">
                          <a:solidFill>
                            <a:srgbClr val="000000"/>
                          </a:solidFill>
                          <a:effectLst/>
                        </a:rPr>
                        <a:t>Equity Risk premium</a:t>
                      </a: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algn="r" rtl="0" fontAlgn="b"/>
                      <a:r>
                        <a:rPr lang="en-US" sz="900" noProof="0">
                          <a:solidFill>
                            <a:srgbClr val="000000"/>
                          </a:solidFill>
                          <a:effectLst/>
                        </a:rPr>
                        <a:t>6.16%</a:t>
                      </a: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148842">
                <a:tc>
                  <a:txBody>
                    <a:bodyPr/>
                    <a:lstStyle/>
                    <a:p>
                      <a:pPr rtl="0" fontAlgn="b"/>
                      <a:r>
                        <a:rPr lang="en-US" sz="900" noProof="0">
                          <a:solidFill>
                            <a:srgbClr val="000000"/>
                          </a:solidFill>
                          <a:effectLst/>
                        </a:rPr>
                        <a:t>plus: Cash &amp; cash equivalents</a:t>
                      </a: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solidFill>
                          <a:srgbClr val="000000"/>
                        </a:solidFill>
                        <a:effectLst/>
                      </a:endParaRP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rtl="0" fontAlgn="b"/>
                      <a:r>
                        <a:rPr lang="en-US" sz="900" noProof="0">
                          <a:solidFill>
                            <a:srgbClr val="000000"/>
                          </a:solidFill>
                          <a:effectLst/>
                        </a:rPr>
                        <a:t>6,642.89</a:t>
                      </a: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r>
                        <a:rPr lang="en-US" sz="900" noProof="0">
                          <a:solidFill>
                            <a:srgbClr val="000000"/>
                          </a:solidFill>
                          <a:effectLst/>
                        </a:rPr>
                        <a:t>Cost of debt</a:t>
                      </a: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rtl="0" fontAlgn="b"/>
                      <a:r>
                        <a:rPr lang="en-US" sz="900" noProof="0">
                          <a:solidFill>
                            <a:srgbClr val="000000"/>
                          </a:solidFill>
                          <a:effectLst/>
                        </a:rPr>
                        <a:t>6.50%</a:t>
                      </a: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148842">
                <a:tc>
                  <a:txBody>
                    <a:bodyPr/>
                    <a:lstStyle/>
                    <a:p>
                      <a:pPr rtl="0" fontAlgn="b"/>
                      <a:r>
                        <a:rPr lang="en-US" sz="900" noProof="0">
                          <a:solidFill>
                            <a:srgbClr val="000000"/>
                          </a:solidFill>
                          <a:effectLst/>
                        </a:rPr>
                        <a:t>minus: Debt</a:t>
                      </a: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solidFill>
                          <a:srgbClr val="000000"/>
                        </a:solidFill>
                        <a:effectLst/>
                      </a:endParaRP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rtl="0" fontAlgn="b"/>
                      <a:r>
                        <a:rPr lang="en-US" sz="900" noProof="0">
                          <a:solidFill>
                            <a:srgbClr val="000000"/>
                          </a:solidFill>
                          <a:effectLst/>
                        </a:rPr>
                        <a:t>13,060.68</a:t>
                      </a: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r>
                        <a:rPr lang="en-US" sz="900" noProof="0">
                          <a:solidFill>
                            <a:srgbClr val="000000"/>
                          </a:solidFill>
                          <a:effectLst/>
                        </a:rPr>
                        <a:t>Tax</a:t>
                      </a: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rtl="0" fontAlgn="b"/>
                      <a:r>
                        <a:rPr lang="en-US" sz="900" noProof="0">
                          <a:solidFill>
                            <a:srgbClr val="000000"/>
                          </a:solidFill>
                          <a:effectLst/>
                        </a:rPr>
                        <a:t>23%</a:t>
                      </a: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148842">
                <a:tc>
                  <a:txBody>
                    <a:bodyPr/>
                    <a:lstStyle/>
                    <a:p>
                      <a:pPr rtl="0" fontAlgn="b"/>
                      <a:r>
                        <a:rPr lang="en-US" sz="900" noProof="0">
                          <a:solidFill>
                            <a:srgbClr val="000000"/>
                          </a:solidFill>
                          <a:effectLst/>
                        </a:rPr>
                        <a:t>Equity value</a:t>
                      </a: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solidFill>
                          <a:srgbClr val="000000"/>
                        </a:solidFill>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rtl="0" fontAlgn="b"/>
                      <a:r>
                        <a:rPr lang="en-US" sz="900" noProof="0">
                          <a:solidFill>
                            <a:srgbClr val="000000"/>
                          </a:solidFill>
                          <a:effectLst/>
                        </a:rPr>
                        <a:t>69,421.68</a:t>
                      </a: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gridSpan="2">
                  <a:txBody>
                    <a:bodyPr/>
                    <a:lstStyle/>
                    <a:p>
                      <a:pPr rtl="0" fontAlgn="b"/>
                      <a:r>
                        <a:rPr lang="en-US" sz="900" noProof="0">
                          <a:solidFill>
                            <a:srgbClr val="000000"/>
                          </a:solidFill>
                          <a:effectLst/>
                        </a:rPr>
                        <a:t>Cost of equity (CAPM)</a:t>
                      </a: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algn="r" rtl="0" fontAlgn="b"/>
                      <a:r>
                        <a:rPr lang="en-US" sz="900" noProof="0">
                          <a:solidFill>
                            <a:srgbClr val="000000"/>
                          </a:solidFill>
                          <a:effectLst/>
                        </a:rPr>
                        <a:t>9.27%</a:t>
                      </a: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148842">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gridSpan="2">
                  <a:txBody>
                    <a:bodyPr/>
                    <a:lstStyle/>
                    <a:p>
                      <a:pPr rtl="0" fontAlgn="b"/>
                      <a:r>
                        <a:rPr lang="en-US" sz="900" noProof="0">
                          <a:solidFill>
                            <a:srgbClr val="000000"/>
                          </a:solidFill>
                          <a:effectLst/>
                        </a:rPr>
                        <a:t>After tax cost of debt</a:t>
                      </a: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algn="r" rtl="0" fontAlgn="b"/>
                      <a:r>
                        <a:rPr lang="en-US" sz="900" noProof="0">
                          <a:solidFill>
                            <a:srgbClr val="000000"/>
                          </a:solidFill>
                          <a:effectLst/>
                        </a:rPr>
                        <a:t>5.01%</a:t>
                      </a: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148842">
                <a:tc>
                  <a:txBody>
                    <a:bodyPr/>
                    <a:lstStyle/>
                    <a:p>
                      <a:pPr rtl="0" fontAlgn="b"/>
                      <a:endParaRPr lang="en-US" sz="900" b="1" noProof="0">
                        <a:solidFill>
                          <a:srgbClr val="000000"/>
                        </a:solidFill>
                        <a:effectLst/>
                      </a:endParaRP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b="1" noProof="0">
                        <a:solidFill>
                          <a:srgbClr val="000000"/>
                        </a:solidFill>
                        <a:effectLst/>
                      </a:endParaRP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rtl="0" fontAlgn="b"/>
                      <a:endParaRPr lang="en-US" sz="900" b="1" noProof="0">
                        <a:solidFill>
                          <a:srgbClr val="000000"/>
                        </a:solidFill>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gridSpan="2">
                  <a:txBody>
                    <a:bodyPr/>
                    <a:lstStyle/>
                    <a:p>
                      <a:pPr rtl="0" fontAlgn="b"/>
                      <a:r>
                        <a:rPr lang="en-US" sz="900" noProof="0">
                          <a:solidFill>
                            <a:srgbClr val="000000"/>
                          </a:solidFill>
                          <a:effectLst/>
                        </a:rPr>
                        <a:t>Capital Structure</a:t>
                      </a: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algn="r" rtl="0" fontAlgn="b"/>
                      <a:r>
                        <a:rPr lang="en-US" sz="900" noProof="0">
                          <a:solidFill>
                            <a:srgbClr val="000000"/>
                          </a:solidFill>
                          <a:effectLst/>
                        </a:rPr>
                        <a:t>137,949.49</a:t>
                      </a: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148842">
                <a:tc gridSpan="2">
                  <a:txBody>
                    <a:bodyPr/>
                    <a:lstStyle/>
                    <a:p>
                      <a:pPr rtl="0" fontAlgn="b"/>
                      <a:endParaRPr lang="en-US" sz="900" noProof="0">
                        <a:solidFill>
                          <a:srgbClr val="000000"/>
                        </a:solidFill>
                        <a:effectLst/>
                      </a:endParaRP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algn="r" rtl="0" fontAlgn="b"/>
                      <a:endParaRPr lang="en-US" sz="900" noProof="0">
                        <a:solidFill>
                          <a:srgbClr val="000000"/>
                        </a:solidFill>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r>
                        <a:rPr lang="en-US" sz="900" noProof="0">
                          <a:solidFill>
                            <a:srgbClr val="000000"/>
                          </a:solidFill>
                          <a:effectLst/>
                        </a:rPr>
                        <a:t>Equity </a:t>
                      </a: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rtl="0" fontAlgn="b"/>
                      <a:r>
                        <a:rPr lang="en-US" sz="900" noProof="0">
                          <a:solidFill>
                            <a:srgbClr val="000000"/>
                          </a:solidFill>
                          <a:effectLst/>
                        </a:rPr>
                        <a:t>124,530</a:t>
                      </a: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148842">
                <a:tc gridSpan="2">
                  <a:txBody>
                    <a:bodyPr/>
                    <a:lstStyle/>
                    <a:p>
                      <a:pPr rtl="0" fontAlgn="b"/>
                      <a:endParaRPr lang="en-US" sz="900" b="1" noProof="0">
                        <a:solidFill>
                          <a:srgbClr val="000000"/>
                        </a:solidFill>
                        <a:effectLst/>
                      </a:endParaRPr>
                    </a:p>
                  </a:txBody>
                  <a:tcPr marL="0" marR="0"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algn="r" rtl="0" fontAlgn="b"/>
                      <a:endParaRPr lang="en-US" sz="900" b="1" noProof="0">
                        <a:solidFill>
                          <a:srgbClr val="000000"/>
                        </a:solidFill>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r>
                        <a:rPr lang="en-US" sz="900" noProof="0">
                          <a:effectLst/>
                        </a:rPr>
                        <a:t>Debt</a:t>
                      </a: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rtl="0" fontAlgn="b"/>
                      <a:endParaRPr lang="en-US" sz="900" noProof="0">
                        <a:effectLst/>
                      </a:endParaRP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rtl="0" fontAlgn="b"/>
                      <a:r>
                        <a:rPr lang="en-US" sz="900" noProof="0">
                          <a:effectLst/>
                        </a:rPr>
                        <a:t>13,419</a:t>
                      </a:r>
                    </a:p>
                  </a:txBody>
                  <a:tcPr marL="26289" marR="26289" marT="17526" marB="17526"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10639974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cs typeface="Calibri"/>
              </a:rPr>
              <a:t>Comparable Bond Prices </a:t>
            </a:r>
            <a:endParaRPr lang="en-US">
              <a:cs typeface="Calibri" panose="020F0502020204030204"/>
            </a:endParaRPr>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197691" y="1126659"/>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2" name="Slide Number Placeholder 1"/>
          <p:cNvSpPr>
            <a:spLocks noGrp="1"/>
          </p:cNvSpPr>
          <p:nvPr>
            <p:ph type="sldNum" sz="quarter" idx="12"/>
          </p:nvPr>
        </p:nvSpPr>
        <p:spPr/>
        <p:txBody>
          <a:bodyPr/>
          <a:lstStyle/>
          <a:p>
            <a:fld id="{330EA680-D336-4FF7-8B7A-9848BB0A1C32}" type="slidenum">
              <a:rPr lang="en-US" smtClean="0"/>
              <a:t>31</a:t>
            </a:fld>
            <a:endParaRPr lang="en-US"/>
          </a:p>
        </p:txBody>
      </p:sp>
      <p:sp>
        <p:nvSpPr>
          <p:cNvPr id="7" name="Rectangle 5">
            <a:extLst>
              <a:ext uri="{FF2B5EF4-FFF2-40B4-BE49-F238E27FC236}">
                <a16:creationId xmlns:a16="http://schemas.microsoft.com/office/drawing/2014/main" id="{B8778E83-4439-44A8-B9A0-717715220B53}"/>
              </a:ext>
            </a:extLst>
          </p:cNvPr>
          <p:cNvSpPr/>
          <p:nvPr/>
        </p:nvSpPr>
        <p:spPr>
          <a:xfrm>
            <a:off x="744676" y="1438400"/>
            <a:ext cx="10694782"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cs typeface="Calibri"/>
              </a:rPr>
              <a:t>1 Year Time Series (Prices as of 4/29/20)</a:t>
            </a:r>
          </a:p>
        </p:txBody>
      </p:sp>
      <p:pic>
        <p:nvPicPr>
          <p:cNvPr id="3" name="Picture 3" descr="A close up of a map&#10;&#10;Description generated with high confidence">
            <a:extLst>
              <a:ext uri="{FF2B5EF4-FFF2-40B4-BE49-F238E27FC236}">
                <a16:creationId xmlns:a16="http://schemas.microsoft.com/office/drawing/2014/main" id="{440068DB-BCF4-48A5-BF89-5791C507A117}"/>
              </a:ext>
            </a:extLst>
          </p:cNvPr>
          <p:cNvPicPr>
            <a:picLocks noChangeAspect="1"/>
          </p:cNvPicPr>
          <p:nvPr/>
        </p:nvPicPr>
        <p:blipFill>
          <a:blip r:embed="rId3"/>
          <a:stretch>
            <a:fillRect/>
          </a:stretch>
        </p:blipFill>
        <p:spPr>
          <a:xfrm>
            <a:off x="747386" y="1701219"/>
            <a:ext cx="10707665" cy="4601543"/>
          </a:xfrm>
          <a:prstGeom prst="rect">
            <a:avLst/>
          </a:prstGeom>
        </p:spPr>
      </p:pic>
      <p:sp>
        <p:nvSpPr>
          <p:cNvPr id="11" name="Rectangle 10">
            <a:extLst>
              <a:ext uri="{FF2B5EF4-FFF2-40B4-BE49-F238E27FC236}">
                <a16:creationId xmlns:a16="http://schemas.microsoft.com/office/drawing/2014/main" id="{25F8D4B1-F817-C542-BE8A-0AD24A501F88}"/>
              </a:ext>
            </a:extLst>
          </p:cNvPr>
          <p:cNvSpPr/>
          <p:nvPr/>
        </p:nvSpPr>
        <p:spPr>
          <a:xfrm>
            <a:off x="3208129" y="236297"/>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a:rPr>
              <a:t>Appendix</a:t>
            </a:r>
          </a:p>
        </p:txBody>
      </p:sp>
    </p:spTree>
    <p:extLst>
      <p:ext uri="{BB962C8B-B14F-4D97-AF65-F5344CB8AC3E}">
        <p14:creationId xmlns:p14="http://schemas.microsoft.com/office/powerpoint/2010/main" val="17659780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cs typeface="Calibri"/>
              </a:rPr>
              <a:t>Income Statement</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14B111D5-F7E5-4610-A644-3E199C28A063}"/>
              </a:ext>
            </a:extLst>
          </p:cNvPr>
          <p:cNvSpPr/>
          <p:nvPr/>
        </p:nvSpPr>
        <p:spPr>
          <a:xfrm>
            <a:off x="3208129" y="236297"/>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a:rPr>
              <a:t>Appendix</a:t>
            </a:r>
          </a:p>
        </p:txBody>
      </p:sp>
      <p:pic>
        <p:nvPicPr>
          <p:cNvPr id="3" name="Picture 2" descr="A close up of a piece of paper&#10;&#10;Description automatically generated">
            <a:extLst>
              <a:ext uri="{FF2B5EF4-FFF2-40B4-BE49-F238E27FC236}">
                <a16:creationId xmlns:a16="http://schemas.microsoft.com/office/drawing/2014/main" id="{154E0C4F-1B80-9E41-975B-3857614115A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08129" y="1107166"/>
            <a:ext cx="6629273" cy="5723634"/>
          </a:xfrm>
          <a:prstGeom prst="rect">
            <a:avLst/>
          </a:prstGeom>
        </p:spPr>
      </p:pic>
    </p:spTree>
    <p:extLst>
      <p:ext uri="{BB962C8B-B14F-4D97-AF65-F5344CB8AC3E}">
        <p14:creationId xmlns:p14="http://schemas.microsoft.com/office/powerpoint/2010/main" val="4996737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cs typeface="Calibri"/>
              </a:rPr>
              <a:t>Balance Sheet</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3"/>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14B111D5-F7E5-4610-A644-3E199C28A063}"/>
              </a:ext>
            </a:extLst>
          </p:cNvPr>
          <p:cNvSpPr/>
          <p:nvPr/>
        </p:nvSpPr>
        <p:spPr>
          <a:xfrm>
            <a:off x="3208129" y="236297"/>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a:rPr>
              <a:t>Appendix</a:t>
            </a:r>
          </a:p>
        </p:txBody>
      </p:sp>
      <p:pic>
        <p:nvPicPr>
          <p:cNvPr id="4" name="Picture 3" descr="A screenshot of a cell phone&#10;&#10;Description automatically generated">
            <a:extLst>
              <a:ext uri="{FF2B5EF4-FFF2-40B4-BE49-F238E27FC236}">
                <a16:creationId xmlns:a16="http://schemas.microsoft.com/office/drawing/2014/main" id="{D4FBECE2-E708-D042-812A-16A8D1762EB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08129" y="1121925"/>
            <a:ext cx="4920022" cy="5736075"/>
          </a:xfrm>
          <a:prstGeom prst="rect">
            <a:avLst/>
          </a:prstGeom>
        </p:spPr>
      </p:pic>
    </p:spTree>
    <p:extLst>
      <p:ext uri="{BB962C8B-B14F-4D97-AF65-F5344CB8AC3E}">
        <p14:creationId xmlns:p14="http://schemas.microsoft.com/office/powerpoint/2010/main" val="10084913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cs typeface="Calibri"/>
              </a:rPr>
              <a:t>Statement of Cash Flows</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3"/>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14B111D5-F7E5-4610-A644-3E199C28A063}"/>
              </a:ext>
            </a:extLst>
          </p:cNvPr>
          <p:cNvSpPr/>
          <p:nvPr/>
        </p:nvSpPr>
        <p:spPr>
          <a:xfrm>
            <a:off x="3208129" y="236297"/>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a:rPr>
              <a:t>Appendix</a:t>
            </a:r>
          </a:p>
        </p:txBody>
      </p:sp>
      <p:pic>
        <p:nvPicPr>
          <p:cNvPr id="3" name="Picture 2" descr="A screenshot of text&#10;&#10;Description automatically generated">
            <a:extLst>
              <a:ext uri="{FF2B5EF4-FFF2-40B4-BE49-F238E27FC236}">
                <a16:creationId xmlns:a16="http://schemas.microsoft.com/office/drawing/2014/main" id="{A32E74BC-B0BB-6146-B760-A236DF97F85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08129" y="1107166"/>
            <a:ext cx="5964881" cy="5727394"/>
          </a:xfrm>
          <a:prstGeom prst="rect">
            <a:avLst/>
          </a:prstGeom>
        </p:spPr>
      </p:pic>
    </p:spTree>
    <p:extLst>
      <p:ext uri="{BB962C8B-B14F-4D97-AF65-F5344CB8AC3E}">
        <p14:creationId xmlns:p14="http://schemas.microsoft.com/office/powerpoint/2010/main" val="12160286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cs typeface="Calibri"/>
              </a:rPr>
              <a:t>Debt Schedule</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3"/>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14B111D5-F7E5-4610-A644-3E199C28A063}"/>
              </a:ext>
            </a:extLst>
          </p:cNvPr>
          <p:cNvSpPr/>
          <p:nvPr/>
        </p:nvSpPr>
        <p:spPr>
          <a:xfrm>
            <a:off x="3208129" y="236297"/>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a:rPr>
              <a:t>Appendix</a:t>
            </a:r>
          </a:p>
        </p:txBody>
      </p:sp>
      <p:pic>
        <p:nvPicPr>
          <p:cNvPr id="3" name="Picture 2" descr="A screenshot of a cell phone&#10;&#10;Description automatically generated">
            <a:extLst>
              <a:ext uri="{FF2B5EF4-FFF2-40B4-BE49-F238E27FC236}">
                <a16:creationId xmlns:a16="http://schemas.microsoft.com/office/drawing/2014/main" id="{61C3CA80-CB8D-3B42-A43A-16D4B1E26D6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08129" y="1102427"/>
            <a:ext cx="6287562" cy="5755573"/>
          </a:xfrm>
          <a:prstGeom prst="rect">
            <a:avLst/>
          </a:prstGeom>
        </p:spPr>
      </p:pic>
    </p:spTree>
    <p:extLst>
      <p:ext uri="{BB962C8B-B14F-4D97-AF65-F5344CB8AC3E}">
        <p14:creationId xmlns:p14="http://schemas.microsoft.com/office/powerpoint/2010/main" val="11640661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cs typeface="Calibri"/>
              </a:rPr>
              <a:t>Supporting Schedules</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3"/>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14B111D5-F7E5-4610-A644-3E199C28A063}"/>
              </a:ext>
            </a:extLst>
          </p:cNvPr>
          <p:cNvSpPr/>
          <p:nvPr/>
        </p:nvSpPr>
        <p:spPr>
          <a:xfrm>
            <a:off x="3208129" y="236297"/>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a:rPr>
              <a:t>Appendix</a:t>
            </a:r>
          </a:p>
        </p:txBody>
      </p:sp>
      <p:pic>
        <p:nvPicPr>
          <p:cNvPr id="4" name="Picture 3" descr="A close up of a piece of paper&#10;&#10;Description automatically generated">
            <a:extLst>
              <a:ext uri="{FF2B5EF4-FFF2-40B4-BE49-F238E27FC236}">
                <a16:creationId xmlns:a16="http://schemas.microsoft.com/office/drawing/2014/main" id="{5BB4B257-59A0-174C-B581-8E345248947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08130" y="1102352"/>
            <a:ext cx="6068002" cy="5755648"/>
          </a:xfrm>
          <a:prstGeom prst="rect">
            <a:avLst/>
          </a:prstGeom>
        </p:spPr>
      </p:pic>
    </p:spTree>
    <p:extLst>
      <p:ext uri="{BB962C8B-B14F-4D97-AF65-F5344CB8AC3E}">
        <p14:creationId xmlns:p14="http://schemas.microsoft.com/office/powerpoint/2010/main" val="3668602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cs typeface="Calibri"/>
              </a:rPr>
              <a:t>Revenue Model</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3"/>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14B111D5-F7E5-4610-A644-3E199C28A063}"/>
              </a:ext>
            </a:extLst>
          </p:cNvPr>
          <p:cNvSpPr/>
          <p:nvPr/>
        </p:nvSpPr>
        <p:spPr>
          <a:xfrm>
            <a:off x="3208129" y="236297"/>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a:rPr>
              <a:t>Appendix</a:t>
            </a:r>
          </a:p>
        </p:txBody>
      </p:sp>
      <p:pic>
        <p:nvPicPr>
          <p:cNvPr id="6" name="Picture 5" descr="A screenshot of a cell phone&#10;&#10;Description automatically generated">
            <a:extLst>
              <a:ext uri="{FF2B5EF4-FFF2-40B4-BE49-F238E27FC236}">
                <a16:creationId xmlns:a16="http://schemas.microsoft.com/office/drawing/2014/main" id="{82C60CB2-D071-254F-821F-065312AB34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41177" y="1103835"/>
            <a:ext cx="9950824" cy="5759824"/>
          </a:xfrm>
          <a:prstGeom prst="rect">
            <a:avLst/>
          </a:prstGeom>
        </p:spPr>
      </p:pic>
    </p:spTree>
    <p:extLst>
      <p:ext uri="{BB962C8B-B14F-4D97-AF65-F5344CB8AC3E}">
        <p14:creationId xmlns:p14="http://schemas.microsoft.com/office/powerpoint/2010/main" val="116746655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cs typeface="Calibri"/>
              </a:rPr>
              <a:t>Ratios</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3"/>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14B111D5-F7E5-4610-A644-3E199C28A063}"/>
              </a:ext>
            </a:extLst>
          </p:cNvPr>
          <p:cNvSpPr/>
          <p:nvPr/>
        </p:nvSpPr>
        <p:spPr>
          <a:xfrm>
            <a:off x="3208129" y="236297"/>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a:rPr>
              <a:t>Appendix</a:t>
            </a:r>
          </a:p>
        </p:txBody>
      </p:sp>
      <p:pic>
        <p:nvPicPr>
          <p:cNvPr id="3" name="Picture 2" descr="A screenshot of a cell phone&#10;&#10;Description automatically generated">
            <a:extLst>
              <a:ext uri="{FF2B5EF4-FFF2-40B4-BE49-F238E27FC236}">
                <a16:creationId xmlns:a16="http://schemas.microsoft.com/office/drawing/2014/main" id="{3841586E-7699-714B-B395-D77CA60236B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08129" y="1097361"/>
            <a:ext cx="7019083" cy="5760639"/>
          </a:xfrm>
          <a:prstGeom prst="rect">
            <a:avLst/>
          </a:prstGeom>
        </p:spPr>
      </p:pic>
    </p:spTree>
    <p:extLst>
      <p:ext uri="{BB962C8B-B14F-4D97-AF65-F5344CB8AC3E}">
        <p14:creationId xmlns:p14="http://schemas.microsoft.com/office/powerpoint/2010/main" val="3760232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t>Business Overview </a:t>
            </a:r>
            <a:endParaRPr lang="en-US" sz="3000" b="1">
              <a:solidFill>
                <a:srgbClr val="CC0000"/>
              </a:solidFill>
              <a:cs typeface="Calibri"/>
            </a:endParaRPr>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188958" y="1116221"/>
            <a:ext cx="2640920" cy="0"/>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4B111D5-F7E5-4610-A644-3E199C28A063}"/>
              </a:ext>
            </a:extLst>
          </p:cNvPr>
          <p:cNvSpPr/>
          <p:nvPr/>
        </p:nvSpPr>
        <p:spPr>
          <a:xfrm>
            <a:off x="3209027" y="211346"/>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panose="020F0502020204030204"/>
              </a:rPr>
              <a:t>Tesla Business Overview</a:t>
            </a:r>
          </a:p>
        </p:txBody>
      </p:sp>
      <p:sp>
        <p:nvSpPr>
          <p:cNvPr id="3" name="Slide Number Placeholder 2"/>
          <p:cNvSpPr>
            <a:spLocks noGrp="1"/>
          </p:cNvSpPr>
          <p:nvPr>
            <p:ph type="sldNum" sz="quarter" idx="12"/>
          </p:nvPr>
        </p:nvSpPr>
        <p:spPr/>
        <p:txBody>
          <a:bodyPr/>
          <a:lstStyle/>
          <a:p>
            <a:fld id="{330EA680-D336-4FF7-8B7A-9848BB0A1C32}" type="slidenum">
              <a:rPr lang="en-US" smtClean="0"/>
              <a:t>4</a:t>
            </a:fld>
            <a:endParaRPr lang="en-US"/>
          </a:p>
        </p:txBody>
      </p:sp>
      <p:pic>
        <p:nvPicPr>
          <p:cNvPr id="4" name="Picture 4" descr="A person wearing a suit and tie smiling at the camera&#10;&#10;Description generated with very high confidence">
            <a:extLst>
              <a:ext uri="{FF2B5EF4-FFF2-40B4-BE49-F238E27FC236}">
                <a16:creationId xmlns:a16="http://schemas.microsoft.com/office/drawing/2014/main" id="{9CCC2979-4E1B-4E2F-BA74-B9E6BB267D14}"/>
              </a:ext>
            </a:extLst>
          </p:cNvPr>
          <p:cNvPicPr>
            <a:picLocks noChangeAspect="1"/>
          </p:cNvPicPr>
          <p:nvPr/>
        </p:nvPicPr>
        <p:blipFill rotWithShape="1">
          <a:blip r:embed="rId3"/>
          <a:srcRect l="4317" t="185" r="6475" b="587"/>
          <a:stretch/>
        </p:blipFill>
        <p:spPr>
          <a:xfrm>
            <a:off x="146753" y="1853332"/>
            <a:ext cx="852755" cy="1092851"/>
          </a:xfrm>
          <a:prstGeom prst="rect">
            <a:avLst/>
          </a:prstGeom>
        </p:spPr>
      </p:pic>
      <p:pic>
        <p:nvPicPr>
          <p:cNvPr id="6" name="Picture 6" descr="A person standing in front of a window&#10;&#10;Description generated with very high confidence">
            <a:extLst>
              <a:ext uri="{FF2B5EF4-FFF2-40B4-BE49-F238E27FC236}">
                <a16:creationId xmlns:a16="http://schemas.microsoft.com/office/drawing/2014/main" id="{4376F9C5-496D-4122-BB29-AE5CB2078BC5}"/>
              </a:ext>
            </a:extLst>
          </p:cNvPr>
          <p:cNvPicPr>
            <a:picLocks noChangeAspect="1"/>
          </p:cNvPicPr>
          <p:nvPr/>
        </p:nvPicPr>
        <p:blipFill>
          <a:blip r:embed="rId4"/>
          <a:stretch>
            <a:fillRect/>
          </a:stretch>
        </p:blipFill>
        <p:spPr>
          <a:xfrm>
            <a:off x="188958" y="4119823"/>
            <a:ext cx="853892" cy="1148867"/>
          </a:xfrm>
          <a:prstGeom prst="rect">
            <a:avLst/>
          </a:prstGeom>
        </p:spPr>
      </p:pic>
      <p:sp>
        <p:nvSpPr>
          <p:cNvPr id="27" name="TextBox 26">
            <a:extLst>
              <a:ext uri="{FF2B5EF4-FFF2-40B4-BE49-F238E27FC236}">
                <a16:creationId xmlns:a16="http://schemas.microsoft.com/office/drawing/2014/main" id="{E8224C1B-70B6-4949-AC8B-58E0D380F0AE}"/>
              </a:ext>
            </a:extLst>
          </p:cNvPr>
          <p:cNvSpPr txBox="1"/>
          <p:nvPr/>
        </p:nvSpPr>
        <p:spPr>
          <a:xfrm>
            <a:off x="985269" y="1786254"/>
            <a:ext cx="1930332" cy="198515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cs typeface="Calibri"/>
              </a:rPr>
              <a:t>Elon Musk</a:t>
            </a:r>
            <a:r>
              <a:rPr lang="en-US" sz="1200">
                <a:cs typeface="Calibri"/>
              </a:rPr>
              <a:t>, Head of Product Development</a:t>
            </a:r>
            <a:endParaRPr lang="en-US"/>
          </a:p>
          <a:p>
            <a:pPr marL="171450" indent="-171450">
              <a:buFont typeface="Arial"/>
              <a:buChar char="•"/>
            </a:pPr>
            <a:r>
              <a:rPr lang="en-US" sz="1100">
                <a:cs typeface="Calibri"/>
              </a:rPr>
              <a:t>Founder of PayPal, SpaceX and Tesla Motors.</a:t>
            </a:r>
          </a:p>
          <a:p>
            <a:pPr marL="171450" indent="-171450">
              <a:buFont typeface="Arial"/>
              <a:buChar char="•"/>
            </a:pPr>
            <a:r>
              <a:rPr lang="en-US" sz="1100">
                <a:cs typeface="Calibri"/>
              </a:rPr>
              <a:t>Studied Physics and Business at the University of Pennsylvania</a:t>
            </a:r>
          </a:p>
          <a:p>
            <a:pPr marL="171450" indent="-171450">
              <a:buFont typeface="Arial"/>
              <a:buChar char="•"/>
            </a:pPr>
            <a:r>
              <a:rPr lang="en-US" sz="1100">
                <a:cs typeface="Calibri"/>
              </a:rPr>
              <a:t>Oversees development of all sedan type EV's including the new Roadster and CyberTruck</a:t>
            </a:r>
          </a:p>
        </p:txBody>
      </p:sp>
      <p:sp>
        <p:nvSpPr>
          <p:cNvPr id="28" name="TextBox 27">
            <a:extLst>
              <a:ext uri="{FF2B5EF4-FFF2-40B4-BE49-F238E27FC236}">
                <a16:creationId xmlns:a16="http://schemas.microsoft.com/office/drawing/2014/main" id="{D4BDADB2-D4E9-415C-B2EF-0FBC8755CD6A}"/>
              </a:ext>
            </a:extLst>
          </p:cNvPr>
          <p:cNvSpPr txBox="1"/>
          <p:nvPr/>
        </p:nvSpPr>
        <p:spPr>
          <a:xfrm>
            <a:off x="1041713" y="4039705"/>
            <a:ext cx="1873888" cy="215443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cs typeface="Calibri"/>
              </a:rPr>
              <a:t>Zachary Kirkhorn</a:t>
            </a:r>
            <a:r>
              <a:rPr lang="en-US" sz="1200">
                <a:cs typeface="Calibri"/>
              </a:rPr>
              <a:t>, Chief Financial Officer</a:t>
            </a:r>
            <a:endParaRPr lang="en-US" sz="1200" i="1">
              <a:cs typeface="Calibri"/>
            </a:endParaRPr>
          </a:p>
          <a:p>
            <a:pPr marL="171450" indent="-171450">
              <a:buFont typeface="Arial"/>
              <a:buChar char="•"/>
            </a:pPr>
            <a:r>
              <a:rPr lang="en-US" sz="1100">
                <a:cs typeface="Calibri"/>
              </a:rPr>
              <a:t>Earned degree in Mechanical Engineering and Economics at the University of Pennsylvania and an MBA from the Harvard Business School</a:t>
            </a:r>
          </a:p>
          <a:p>
            <a:pPr marL="171450" indent="-171450">
              <a:buFont typeface="Arial"/>
              <a:buChar char="•"/>
            </a:pPr>
            <a:r>
              <a:rPr lang="en-US" sz="1100">
                <a:cs typeface="Calibri"/>
              </a:rPr>
              <a:t>Responsible for controlling operational financing, as well as new developments and company expansion</a:t>
            </a:r>
          </a:p>
        </p:txBody>
      </p:sp>
      <p:sp>
        <p:nvSpPr>
          <p:cNvPr id="7" name="TextBox 6">
            <a:extLst>
              <a:ext uri="{FF2B5EF4-FFF2-40B4-BE49-F238E27FC236}">
                <a16:creationId xmlns:a16="http://schemas.microsoft.com/office/drawing/2014/main" id="{70B97D6F-5A6C-4CF1-B311-B1417BCDD036}"/>
              </a:ext>
            </a:extLst>
          </p:cNvPr>
          <p:cNvSpPr txBox="1"/>
          <p:nvPr/>
        </p:nvSpPr>
        <p:spPr>
          <a:xfrm>
            <a:off x="3208129" y="1576466"/>
            <a:ext cx="8795027" cy="15081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14999"/>
              </a:lnSpc>
              <a:buFont typeface="Arial"/>
              <a:buChar char="•"/>
            </a:pPr>
            <a:r>
              <a:rPr lang="en-US" sz="1600">
                <a:cs typeface="Calibri"/>
              </a:rPr>
              <a:t>Founded in 2003, Tesla designs, manufactures, and markets high-performance, technologically advanced electric cars and solar energy generation and energy storage products.</a:t>
            </a:r>
            <a:endParaRPr lang="en-US">
              <a:cs typeface="Calibri"/>
            </a:endParaRPr>
          </a:p>
          <a:p>
            <a:pPr marL="285750" indent="-285750">
              <a:lnSpc>
                <a:spcPct val="114999"/>
              </a:lnSpc>
              <a:buFont typeface="Arial"/>
              <a:buChar char="•"/>
            </a:pPr>
            <a:r>
              <a:rPr lang="en-US" sz="1600">
                <a:cs typeface="Calibri"/>
              </a:rPr>
              <a:t>Leader in solar power and storage innovation with the Solar Roof and Solar Wall technologies</a:t>
            </a:r>
          </a:p>
          <a:p>
            <a:pPr marL="285750" indent="-285750">
              <a:lnSpc>
                <a:spcPct val="114999"/>
              </a:lnSpc>
              <a:buFont typeface="Arial"/>
              <a:buChar char="•"/>
            </a:pPr>
            <a:r>
              <a:rPr lang="en-US" sz="1600">
                <a:cs typeface="Calibri"/>
              </a:rPr>
              <a:t>Unlike other automakers, Tesla is also an information technology company that tracks large amounts of consumer data and is a leader in artificial intelligence and self-driving technology.</a:t>
            </a:r>
          </a:p>
        </p:txBody>
      </p:sp>
      <p:sp>
        <p:nvSpPr>
          <p:cNvPr id="20" name="Rectangle 19">
            <a:extLst>
              <a:ext uri="{FF2B5EF4-FFF2-40B4-BE49-F238E27FC236}">
                <a16:creationId xmlns:a16="http://schemas.microsoft.com/office/drawing/2014/main" id="{14B111D5-F7E5-4610-A644-3E199C28A063}"/>
              </a:ext>
            </a:extLst>
          </p:cNvPr>
          <p:cNvSpPr/>
          <p:nvPr/>
        </p:nvSpPr>
        <p:spPr>
          <a:xfrm>
            <a:off x="3208129" y="1317674"/>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b="1">
                <a:solidFill>
                  <a:schemeClr val="bg1"/>
                </a:solidFill>
                <a:cs typeface="Calibri" panose="020F0502020204030204"/>
              </a:rPr>
              <a:t>Business Description</a:t>
            </a:r>
          </a:p>
        </p:txBody>
      </p:sp>
      <p:sp>
        <p:nvSpPr>
          <p:cNvPr id="23" name="Rectangle 22">
            <a:extLst>
              <a:ext uri="{FF2B5EF4-FFF2-40B4-BE49-F238E27FC236}">
                <a16:creationId xmlns:a16="http://schemas.microsoft.com/office/drawing/2014/main" id="{14B111D5-F7E5-4610-A644-3E199C28A063}"/>
              </a:ext>
            </a:extLst>
          </p:cNvPr>
          <p:cNvSpPr>
            <a:spLocks/>
          </p:cNvSpPr>
          <p:nvPr/>
        </p:nvSpPr>
        <p:spPr>
          <a:xfrm>
            <a:off x="3208129" y="3362160"/>
            <a:ext cx="4297680"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Revenue by Product</a:t>
            </a:r>
          </a:p>
        </p:txBody>
      </p:sp>
      <p:sp>
        <p:nvSpPr>
          <p:cNvPr id="25" name="Rectangle 24">
            <a:extLst>
              <a:ext uri="{FF2B5EF4-FFF2-40B4-BE49-F238E27FC236}">
                <a16:creationId xmlns:a16="http://schemas.microsoft.com/office/drawing/2014/main" id="{14B111D5-F7E5-4610-A644-3E199C28A063}"/>
              </a:ext>
            </a:extLst>
          </p:cNvPr>
          <p:cNvSpPr>
            <a:spLocks/>
          </p:cNvSpPr>
          <p:nvPr/>
        </p:nvSpPr>
        <p:spPr>
          <a:xfrm>
            <a:off x="159679" y="1318259"/>
            <a:ext cx="2670199"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Key Executives</a:t>
            </a:r>
          </a:p>
        </p:txBody>
      </p:sp>
      <p:sp>
        <p:nvSpPr>
          <p:cNvPr id="22" name="Rectangle 21">
            <a:extLst>
              <a:ext uri="{FF2B5EF4-FFF2-40B4-BE49-F238E27FC236}">
                <a16:creationId xmlns:a16="http://schemas.microsoft.com/office/drawing/2014/main" id="{410B1C47-BBC2-4F6B-8609-8BF5EB190E41}"/>
              </a:ext>
            </a:extLst>
          </p:cNvPr>
          <p:cNvSpPr>
            <a:spLocks/>
          </p:cNvSpPr>
          <p:nvPr/>
        </p:nvSpPr>
        <p:spPr>
          <a:xfrm>
            <a:off x="7695462" y="3362160"/>
            <a:ext cx="4297680"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Revenue by Region</a:t>
            </a:r>
          </a:p>
        </p:txBody>
      </p:sp>
      <p:graphicFrame>
        <p:nvGraphicFramePr>
          <p:cNvPr id="24" name="Chart 23" title="Chart">
            <a:extLst>
              <a:ext uri="{FF2B5EF4-FFF2-40B4-BE49-F238E27FC236}">
                <a16:creationId xmlns:a16="http://schemas.microsoft.com/office/drawing/2014/main" id="{00000000-0008-0000-0000-000002000000}"/>
              </a:ext>
            </a:extLst>
          </p:cNvPr>
          <p:cNvGraphicFramePr>
            <a:graphicFrameLocks/>
          </p:cNvGraphicFramePr>
          <p:nvPr>
            <p:extLst>
              <p:ext uri="{D42A27DB-BD31-4B8C-83A1-F6EECF244321}">
                <p14:modId xmlns:p14="http://schemas.microsoft.com/office/powerpoint/2010/main" val="635048385"/>
              </p:ext>
            </p:extLst>
          </p:nvPr>
        </p:nvGraphicFramePr>
        <p:xfrm>
          <a:off x="3208129" y="3771413"/>
          <a:ext cx="4297680" cy="2582079"/>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6" name="Chart 25">
            <a:extLst>
              <a:ext uri="{FF2B5EF4-FFF2-40B4-BE49-F238E27FC236}">
                <a16:creationId xmlns:a16="http://schemas.microsoft.com/office/drawing/2014/main" id="{F9A1EE75-AACC-40F1-9288-0F74A18AC5CC}"/>
              </a:ext>
            </a:extLst>
          </p:cNvPr>
          <p:cNvGraphicFramePr>
            <a:graphicFrameLocks/>
          </p:cNvGraphicFramePr>
          <p:nvPr>
            <p:extLst>
              <p:ext uri="{D42A27DB-BD31-4B8C-83A1-F6EECF244321}">
                <p14:modId xmlns:p14="http://schemas.microsoft.com/office/powerpoint/2010/main" val="1588046279"/>
              </p:ext>
            </p:extLst>
          </p:nvPr>
        </p:nvGraphicFramePr>
        <p:xfrm>
          <a:off x="7695462" y="3771413"/>
          <a:ext cx="4297230" cy="242272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6340744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t>Historical and Projected Financial Performance </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3"/>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4B111D5-F7E5-4610-A644-3E199C28A063}"/>
              </a:ext>
            </a:extLst>
          </p:cNvPr>
          <p:cNvSpPr/>
          <p:nvPr/>
        </p:nvSpPr>
        <p:spPr>
          <a:xfrm>
            <a:off x="3209027" y="211346"/>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ea typeface="+mn-lt"/>
                <a:cs typeface="+mn-lt"/>
              </a:rPr>
              <a:t>Tesla Business Overview</a:t>
            </a:r>
            <a:endParaRPr lang="en-US">
              <a:solidFill>
                <a:schemeClr val="bg1"/>
              </a:solidFill>
              <a:ea typeface="+mn-lt"/>
              <a:cs typeface="+mn-lt"/>
            </a:endParaRPr>
          </a:p>
        </p:txBody>
      </p:sp>
      <p:sp>
        <p:nvSpPr>
          <p:cNvPr id="7" name="Rectangle 6">
            <a:extLst>
              <a:ext uri="{FF2B5EF4-FFF2-40B4-BE49-F238E27FC236}">
                <a16:creationId xmlns:a16="http://schemas.microsoft.com/office/drawing/2014/main" id="{063784AE-5599-4A63-B586-22859E6EA226}"/>
              </a:ext>
            </a:extLst>
          </p:cNvPr>
          <p:cNvSpPr/>
          <p:nvPr/>
        </p:nvSpPr>
        <p:spPr>
          <a:xfrm>
            <a:off x="3209026" y="1221399"/>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b="1">
                <a:solidFill>
                  <a:schemeClr val="bg1"/>
                </a:solidFill>
                <a:ea typeface="+mn-lt"/>
                <a:cs typeface="+mn-lt"/>
              </a:rPr>
              <a:t>Summary Financials</a:t>
            </a:r>
            <a:endParaRPr lang="en-US" sz="1600">
              <a:solidFill>
                <a:schemeClr val="bg1"/>
              </a:solidFill>
              <a:ea typeface="+mn-lt"/>
              <a:cs typeface="+mn-lt"/>
            </a:endParaRPr>
          </a:p>
        </p:txBody>
      </p:sp>
      <p:sp>
        <p:nvSpPr>
          <p:cNvPr id="10" name="Rectangle 9">
            <a:extLst>
              <a:ext uri="{FF2B5EF4-FFF2-40B4-BE49-F238E27FC236}">
                <a16:creationId xmlns:a16="http://schemas.microsoft.com/office/drawing/2014/main" id="{6FD8C217-8B84-45E4-86DC-0ADCB3092F33}"/>
              </a:ext>
            </a:extLst>
          </p:cNvPr>
          <p:cNvSpPr/>
          <p:nvPr/>
        </p:nvSpPr>
        <p:spPr>
          <a:xfrm>
            <a:off x="3208123" y="4373489"/>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b="1">
                <a:solidFill>
                  <a:schemeClr val="bg1"/>
                </a:solidFill>
                <a:ea typeface="+mn-lt"/>
                <a:cs typeface="+mn-lt"/>
              </a:rPr>
              <a:t>Balance Sheet: Key Line Items FY2020 Expected</a:t>
            </a:r>
            <a:endParaRPr lang="en-US" sz="1600">
              <a:solidFill>
                <a:schemeClr val="bg1"/>
              </a:solidFill>
            </a:endParaRPr>
          </a:p>
        </p:txBody>
      </p:sp>
      <p:sp>
        <p:nvSpPr>
          <p:cNvPr id="3" name="Slide Number Placeholder 2"/>
          <p:cNvSpPr>
            <a:spLocks noGrp="1"/>
          </p:cNvSpPr>
          <p:nvPr>
            <p:ph type="sldNum" sz="quarter" idx="12"/>
          </p:nvPr>
        </p:nvSpPr>
        <p:spPr/>
        <p:txBody>
          <a:bodyPr/>
          <a:lstStyle/>
          <a:p>
            <a:fld id="{330EA680-D336-4FF7-8B7A-9848BB0A1C32}" type="slidenum">
              <a:rPr lang="en-US" smtClean="0"/>
              <a:t>5</a:t>
            </a:fld>
            <a:endParaRPr lang="en-US"/>
          </a:p>
        </p:txBody>
      </p:sp>
      <p:sp>
        <p:nvSpPr>
          <p:cNvPr id="4" name="Rectangle 3">
            <a:extLst>
              <a:ext uri="{FF2B5EF4-FFF2-40B4-BE49-F238E27FC236}">
                <a16:creationId xmlns:a16="http://schemas.microsoft.com/office/drawing/2014/main" id="{293F1D7E-42B4-42BB-BF9E-D5150E600632}"/>
              </a:ext>
            </a:extLst>
          </p:cNvPr>
          <p:cNvSpPr/>
          <p:nvPr/>
        </p:nvSpPr>
        <p:spPr>
          <a:xfrm>
            <a:off x="361409" y="1570992"/>
            <a:ext cx="2386639" cy="16476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600" b="1" dirty="0">
                <a:solidFill>
                  <a:schemeClr val="tx1"/>
                </a:solidFill>
              </a:rPr>
              <a:t>Ticker</a:t>
            </a:r>
            <a:r>
              <a:rPr lang="en-US" sz="1600" dirty="0">
                <a:solidFill>
                  <a:schemeClr val="tx1"/>
                </a:solidFill>
              </a:rPr>
              <a:t>: TSLA</a:t>
            </a:r>
          </a:p>
          <a:p>
            <a:r>
              <a:rPr lang="en-US" sz="1600" b="1" dirty="0">
                <a:solidFill>
                  <a:schemeClr val="tx1"/>
                </a:solidFill>
              </a:rPr>
              <a:t>Price</a:t>
            </a:r>
            <a:r>
              <a:rPr lang="en-US" sz="1600" dirty="0">
                <a:solidFill>
                  <a:schemeClr val="tx1"/>
                </a:solidFill>
              </a:rPr>
              <a:t>: $686.72</a:t>
            </a:r>
          </a:p>
          <a:p>
            <a:r>
              <a:rPr lang="en-US" sz="1600" b="1" dirty="0">
                <a:solidFill>
                  <a:schemeClr val="tx1"/>
                </a:solidFill>
              </a:rPr>
              <a:t>Market Cap</a:t>
            </a:r>
            <a:r>
              <a:rPr lang="en-US" sz="1600" dirty="0">
                <a:solidFill>
                  <a:schemeClr val="tx1"/>
                </a:solidFill>
              </a:rPr>
              <a:t>: $127B</a:t>
            </a:r>
          </a:p>
          <a:p>
            <a:r>
              <a:rPr lang="en-US" sz="1600" b="1" dirty="0">
                <a:solidFill>
                  <a:schemeClr val="tx1"/>
                </a:solidFill>
              </a:rPr>
              <a:t>Beta</a:t>
            </a:r>
            <a:r>
              <a:rPr lang="en-US" sz="1600" dirty="0">
                <a:solidFill>
                  <a:schemeClr val="tx1"/>
                </a:solidFill>
              </a:rPr>
              <a:t>: 1.40</a:t>
            </a:r>
          </a:p>
          <a:p>
            <a:r>
              <a:rPr lang="en-US" sz="1600" b="1" dirty="0">
                <a:solidFill>
                  <a:schemeClr val="tx1"/>
                </a:solidFill>
              </a:rPr>
              <a:t>52 Week High</a:t>
            </a:r>
            <a:r>
              <a:rPr lang="en-US" sz="1600" dirty="0">
                <a:solidFill>
                  <a:schemeClr val="tx1"/>
                </a:solidFill>
              </a:rPr>
              <a:t>: $176.99</a:t>
            </a:r>
          </a:p>
          <a:p>
            <a:r>
              <a:rPr lang="en-US" sz="1600" b="1" dirty="0">
                <a:solidFill>
                  <a:schemeClr val="tx1"/>
                </a:solidFill>
              </a:rPr>
              <a:t>52 Week Low</a:t>
            </a:r>
            <a:r>
              <a:rPr lang="en-US" sz="1600" dirty="0">
                <a:solidFill>
                  <a:schemeClr val="tx1"/>
                </a:solidFill>
              </a:rPr>
              <a:t>: $968.99</a:t>
            </a:r>
          </a:p>
          <a:p>
            <a:endParaRPr lang="en-US" sz="1600" b="1" dirty="0">
              <a:solidFill>
                <a:schemeClr val="tx1"/>
              </a:solidFill>
            </a:endParaRPr>
          </a:p>
          <a:p>
            <a:endParaRPr lang="en-US" sz="1600" b="1" dirty="0">
              <a:solidFill>
                <a:schemeClr val="tx1"/>
              </a:solidFill>
            </a:endParaRPr>
          </a:p>
        </p:txBody>
      </p:sp>
      <p:sp>
        <p:nvSpPr>
          <p:cNvPr id="5" name="Rectangle 4">
            <a:extLst>
              <a:ext uri="{FF2B5EF4-FFF2-40B4-BE49-F238E27FC236}">
                <a16:creationId xmlns:a16="http://schemas.microsoft.com/office/drawing/2014/main" id="{442F4233-E1F4-4CD5-83DD-67F1612EAB34}"/>
              </a:ext>
            </a:extLst>
          </p:cNvPr>
          <p:cNvSpPr/>
          <p:nvPr/>
        </p:nvSpPr>
        <p:spPr>
          <a:xfrm>
            <a:off x="361409" y="1221399"/>
            <a:ext cx="2386639"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t>Stock</a:t>
            </a:r>
          </a:p>
        </p:txBody>
      </p:sp>
      <p:graphicFrame>
        <p:nvGraphicFramePr>
          <p:cNvPr id="2" name="Table 1"/>
          <p:cNvGraphicFramePr>
            <a:graphicFrameLocks noGrp="1"/>
          </p:cNvGraphicFramePr>
          <p:nvPr>
            <p:extLst>
              <p:ext uri="{D42A27DB-BD31-4B8C-83A1-F6EECF244321}">
                <p14:modId xmlns:p14="http://schemas.microsoft.com/office/powerpoint/2010/main" val="1145921772"/>
              </p:ext>
            </p:extLst>
          </p:nvPr>
        </p:nvGraphicFramePr>
        <p:xfrm>
          <a:off x="3208123" y="1599507"/>
          <a:ext cx="8784566" cy="2550815"/>
        </p:xfrm>
        <a:graphic>
          <a:graphicData uri="http://schemas.openxmlformats.org/drawingml/2006/table">
            <a:tbl>
              <a:tblPr>
                <a:tableStyleId>{5C22544A-7EE6-4342-B048-85BDC9FD1C3A}</a:tableStyleId>
              </a:tblPr>
              <a:tblGrid>
                <a:gridCol w="2318453">
                  <a:extLst>
                    <a:ext uri="{9D8B030D-6E8A-4147-A177-3AD203B41FA5}">
                      <a16:colId xmlns:a16="http://schemas.microsoft.com/office/drawing/2014/main" val="20000"/>
                    </a:ext>
                  </a:extLst>
                </a:gridCol>
                <a:gridCol w="718457">
                  <a:extLst>
                    <a:ext uri="{9D8B030D-6E8A-4147-A177-3AD203B41FA5}">
                      <a16:colId xmlns:a16="http://schemas.microsoft.com/office/drawing/2014/main" val="20001"/>
                    </a:ext>
                  </a:extLst>
                </a:gridCol>
                <a:gridCol w="718457">
                  <a:extLst>
                    <a:ext uri="{9D8B030D-6E8A-4147-A177-3AD203B41FA5}">
                      <a16:colId xmlns:a16="http://schemas.microsoft.com/office/drawing/2014/main" val="20002"/>
                    </a:ext>
                  </a:extLst>
                </a:gridCol>
                <a:gridCol w="718457">
                  <a:extLst>
                    <a:ext uri="{9D8B030D-6E8A-4147-A177-3AD203B41FA5}">
                      <a16:colId xmlns:a16="http://schemas.microsoft.com/office/drawing/2014/main" val="20003"/>
                    </a:ext>
                  </a:extLst>
                </a:gridCol>
                <a:gridCol w="718457">
                  <a:extLst>
                    <a:ext uri="{9D8B030D-6E8A-4147-A177-3AD203B41FA5}">
                      <a16:colId xmlns:a16="http://schemas.microsoft.com/office/drawing/2014/main" val="20004"/>
                    </a:ext>
                  </a:extLst>
                </a:gridCol>
                <a:gridCol w="718457">
                  <a:extLst>
                    <a:ext uri="{9D8B030D-6E8A-4147-A177-3AD203B41FA5}">
                      <a16:colId xmlns:a16="http://schemas.microsoft.com/office/drawing/2014/main" val="20005"/>
                    </a:ext>
                  </a:extLst>
                </a:gridCol>
                <a:gridCol w="718457">
                  <a:extLst>
                    <a:ext uri="{9D8B030D-6E8A-4147-A177-3AD203B41FA5}">
                      <a16:colId xmlns:a16="http://schemas.microsoft.com/office/drawing/2014/main" val="20006"/>
                    </a:ext>
                  </a:extLst>
                </a:gridCol>
                <a:gridCol w="718457">
                  <a:extLst>
                    <a:ext uri="{9D8B030D-6E8A-4147-A177-3AD203B41FA5}">
                      <a16:colId xmlns:a16="http://schemas.microsoft.com/office/drawing/2014/main" val="20007"/>
                    </a:ext>
                  </a:extLst>
                </a:gridCol>
                <a:gridCol w="718457">
                  <a:extLst>
                    <a:ext uri="{9D8B030D-6E8A-4147-A177-3AD203B41FA5}">
                      <a16:colId xmlns:a16="http://schemas.microsoft.com/office/drawing/2014/main" val="20008"/>
                    </a:ext>
                  </a:extLst>
                </a:gridCol>
                <a:gridCol w="718457">
                  <a:extLst>
                    <a:ext uri="{9D8B030D-6E8A-4147-A177-3AD203B41FA5}">
                      <a16:colId xmlns:a16="http://schemas.microsoft.com/office/drawing/2014/main" val="20009"/>
                    </a:ext>
                  </a:extLst>
                </a:gridCol>
              </a:tblGrid>
              <a:tr h="183573">
                <a:tc>
                  <a:txBody>
                    <a:bodyPr/>
                    <a:lstStyle/>
                    <a:p>
                      <a:pPr algn="l" fontAlgn="b"/>
                      <a:r>
                        <a:rPr lang="en-US" sz="1000" b="1" u="none" strike="noStrike" noProof="0">
                          <a:solidFill>
                            <a:schemeClr val="bg1"/>
                          </a:solidFill>
                          <a:effectLst/>
                          <a:latin typeface="+mn-lt"/>
                        </a:rPr>
                        <a:t>Income</a:t>
                      </a:r>
                      <a:r>
                        <a:rPr lang="en-US" sz="1000" b="1" u="none" strike="noStrike" baseline="0">
                          <a:solidFill>
                            <a:schemeClr val="bg1"/>
                          </a:solidFill>
                          <a:effectLst/>
                          <a:latin typeface="+mn-lt"/>
                        </a:rPr>
                        <a:t> Statement</a:t>
                      </a:r>
                      <a:r>
                        <a:rPr lang="en-US" sz="1000" u="none" strike="noStrike">
                          <a:effectLst/>
                          <a:latin typeface="+mn-lt"/>
                        </a:rPr>
                        <a:t> </a:t>
                      </a:r>
                      <a:endParaRPr lang="en-US" sz="1000" b="1" i="0" u="none" strike="noStrike">
                        <a:solidFill>
                          <a:srgbClr val="999999"/>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99999"/>
                    </a:solidFill>
                  </a:tcPr>
                </a:tc>
                <a:tc>
                  <a:txBody>
                    <a:bodyPr/>
                    <a:lstStyle/>
                    <a:p>
                      <a:pPr algn="ctr" fontAlgn="b"/>
                      <a:r>
                        <a:rPr lang="en-US" sz="1000" b="1" u="none" strike="noStrike">
                          <a:solidFill>
                            <a:schemeClr val="bg1"/>
                          </a:solidFill>
                          <a:effectLst/>
                          <a:latin typeface="+mn-lt"/>
                        </a:rPr>
                        <a:t>FY17</a:t>
                      </a:r>
                      <a:endParaRPr lang="en-US" sz="1000" b="1" i="0" u="none" strike="noStrike">
                        <a:solidFill>
                          <a:schemeClr val="bg1"/>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666666"/>
                    </a:solidFill>
                  </a:tcPr>
                </a:tc>
                <a:tc>
                  <a:txBody>
                    <a:bodyPr/>
                    <a:lstStyle/>
                    <a:p>
                      <a:pPr algn="ctr" fontAlgn="b"/>
                      <a:r>
                        <a:rPr lang="en-US" sz="1000" b="1" u="none" strike="noStrike">
                          <a:solidFill>
                            <a:schemeClr val="bg1"/>
                          </a:solidFill>
                          <a:effectLst/>
                          <a:latin typeface="+mn-lt"/>
                        </a:rPr>
                        <a:t>FY18</a:t>
                      </a:r>
                      <a:endParaRPr lang="en-US" sz="1000" b="1" i="0" u="none" strike="noStrike">
                        <a:solidFill>
                          <a:schemeClr val="bg1"/>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666666"/>
                    </a:solidFill>
                  </a:tcPr>
                </a:tc>
                <a:tc>
                  <a:txBody>
                    <a:bodyPr/>
                    <a:lstStyle/>
                    <a:p>
                      <a:pPr algn="ctr" fontAlgn="b"/>
                      <a:r>
                        <a:rPr lang="en-US" sz="1000" b="1" u="none" strike="noStrike">
                          <a:solidFill>
                            <a:schemeClr val="bg1"/>
                          </a:solidFill>
                          <a:effectLst/>
                          <a:latin typeface="+mn-lt"/>
                        </a:rPr>
                        <a:t>FY19</a:t>
                      </a:r>
                      <a:endParaRPr lang="en-US" sz="1000" b="1" i="0" u="none" strike="noStrike">
                        <a:solidFill>
                          <a:schemeClr val="bg1"/>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666666"/>
                    </a:solidFill>
                  </a:tcPr>
                </a:tc>
                <a:tc>
                  <a:txBody>
                    <a:bodyPr/>
                    <a:lstStyle/>
                    <a:p>
                      <a:pPr algn="ctr" fontAlgn="b"/>
                      <a:r>
                        <a:rPr lang="en-US" sz="1000" b="1" u="none" strike="noStrike">
                          <a:solidFill>
                            <a:schemeClr val="bg1"/>
                          </a:solidFill>
                          <a:effectLst/>
                          <a:latin typeface="+mn-lt"/>
                        </a:rPr>
                        <a:t>FY20</a:t>
                      </a:r>
                      <a:endParaRPr lang="en-US" sz="1000" b="1" i="0" u="none" strike="noStrike">
                        <a:solidFill>
                          <a:schemeClr val="bg1"/>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99999"/>
                    </a:solidFill>
                  </a:tcPr>
                </a:tc>
                <a:tc>
                  <a:txBody>
                    <a:bodyPr/>
                    <a:lstStyle/>
                    <a:p>
                      <a:pPr algn="ctr" fontAlgn="b"/>
                      <a:r>
                        <a:rPr lang="en-US" sz="1000" b="1" u="none" strike="noStrike">
                          <a:solidFill>
                            <a:schemeClr val="bg1"/>
                          </a:solidFill>
                          <a:effectLst/>
                          <a:latin typeface="+mn-lt"/>
                        </a:rPr>
                        <a:t>FY21</a:t>
                      </a:r>
                      <a:endParaRPr lang="en-US" sz="1000" b="1" i="0" u="none" strike="noStrike">
                        <a:solidFill>
                          <a:schemeClr val="bg1"/>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99999"/>
                    </a:solidFill>
                  </a:tcPr>
                </a:tc>
                <a:tc>
                  <a:txBody>
                    <a:bodyPr/>
                    <a:lstStyle/>
                    <a:p>
                      <a:pPr algn="ctr" fontAlgn="b"/>
                      <a:r>
                        <a:rPr lang="en-US" sz="1000" b="1" u="none" strike="noStrike">
                          <a:solidFill>
                            <a:schemeClr val="bg1"/>
                          </a:solidFill>
                          <a:effectLst/>
                          <a:latin typeface="+mn-lt"/>
                        </a:rPr>
                        <a:t>FY22</a:t>
                      </a:r>
                      <a:endParaRPr lang="en-US" sz="1000" b="1" i="0" u="none" strike="noStrike">
                        <a:solidFill>
                          <a:schemeClr val="bg1"/>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99999"/>
                    </a:solidFill>
                  </a:tcPr>
                </a:tc>
                <a:tc>
                  <a:txBody>
                    <a:bodyPr/>
                    <a:lstStyle/>
                    <a:p>
                      <a:pPr algn="ctr" fontAlgn="b"/>
                      <a:r>
                        <a:rPr lang="en-US" sz="1000" b="1" u="none" strike="noStrike">
                          <a:solidFill>
                            <a:schemeClr val="bg1"/>
                          </a:solidFill>
                          <a:effectLst/>
                          <a:latin typeface="+mn-lt"/>
                        </a:rPr>
                        <a:t>FY23</a:t>
                      </a:r>
                      <a:endParaRPr lang="en-US" sz="1000" b="1" i="0" u="none" strike="noStrike">
                        <a:solidFill>
                          <a:schemeClr val="bg1"/>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99999"/>
                    </a:solidFill>
                  </a:tcPr>
                </a:tc>
                <a:tc>
                  <a:txBody>
                    <a:bodyPr/>
                    <a:lstStyle/>
                    <a:p>
                      <a:pPr algn="ctr" fontAlgn="b"/>
                      <a:r>
                        <a:rPr lang="en-US" sz="1000" b="1" u="none" strike="noStrike">
                          <a:solidFill>
                            <a:schemeClr val="bg1"/>
                          </a:solidFill>
                          <a:effectLst/>
                          <a:latin typeface="+mn-lt"/>
                        </a:rPr>
                        <a:t>FY24</a:t>
                      </a:r>
                      <a:endParaRPr lang="en-US" sz="1000" b="1" i="0" u="none" strike="noStrike">
                        <a:solidFill>
                          <a:schemeClr val="bg1"/>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99999"/>
                    </a:solidFill>
                  </a:tcPr>
                </a:tc>
                <a:tc>
                  <a:txBody>
                    <a:bodyPr/>
                    <a:lstStyle/>
                    <a:p>
                      <a:pPr algn="ctr" fontAlgn="b"/>
                      <a:r>
                        <a:rPr lang="en-US" sz="1000" b="1" u="none" strike="noStrike">
                          <a:solidFill>
                            <a:schemeClr val="bg1"/>
                          </a:solidFill>
                          <a:effectLst/>
                          <a:latin typeface="+mn-lt"/>
                        </a:rPr>
                        <a:t>FY25</a:t>
                      </a:r>
                      <a:endParaRPr lang="en-US" sz="1000" b="1" i="0" u="none" strike="noStrike">
                        <a:solidFill>
                          <a:schemeClr val="bg1"/>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99999"/>
                    </a:solidFill>
                  </a:tcPr>
                </a:tc>
                <a:extLst>
                  <a:ext uri="{0D108BD9-81ED-4DB2-BD59-A6C34878D82A}">
                    <a16:rowId xmlns:a16="http://schemas.microsoft.com/office/drawing/2014/main" val="10000"/>
                  </a:ext>
                </a:extLst>
              </a:tr>
              <a:tr h="130455">
                <a:tc>
                  <a:txBody>
                    <a:bodyPr/>
                    <a:lstStyle/>
                    <a:p>
                      <a:pPr algn="l" fontAlgn="b"/>
                      <a:r>
                        <a:rPr lang="en-US" sz="1000" u="none" strike="noStrike">
                          <a:effectLst/>
                          <a:latin typeface="+mn-lt"/>
                        </a:rPr>
                        <a:t>Total revenues</a:t>
                      </a:r>
                      <a:endParaRPr lang="en-US" sz="1000" b="1" i="0" u="none" strike="noStrike">
                        <a:solidFill>
                          <a:srgbClr val="000000"/>
                        </a:solidFill>
                        <a:effectLst/>
                        <a:latin typeface="+mn-lt"/>
                      </a:endParaRPr>
                    </a:p>
                  </a:txBody>
                  <a:tcPr marL="0" marR="0" marT="0" marB="0" anchor="ctr">
                    <a:lnT w="12700" cmpd="sng">
                      <a:noFill/>
                    </a:lnT>
                    <a:solidFill>
                      <a:schemeClr val="bg1"/>
                    </a:solidFill>
                  </a:tcPr>
                </a:tc>
                <a:tc>
                  <a:txBody>
                    <a:bodyPr/>
                    <a:lstStyle/>
                    <a:p>
                      <a:pPr algn="r" fontAlgn="b"/>
                      <a:r>
                        <a:rPr lang="en-US" sz="1000" b="0" u="none" strike="noStrike">
                          <a:effectLst/>
                          <a:latin typeface="+mn-lt"/>
                          <a:cs typeface="+mj-cs"/>
                        </a:rPr>
                        <a:t>11,759</a:t>
                      </a:r>
                      <a:endParaRPr lang="en-US" sz="1000" b="0" i="0" u="none" strike="noStrike">
                        <a:solidFill>
                          <a:srgbClr val="000000"/>
                        </a:solidFill>
                        <a:effectLst/>
                        <a:latin typeface="+mn-lt"/>
                        <a:cs typeface="+mj-cs"/>
                      </a:endParaRPr>
                    </a:p>
                  </a:txBody>
                  <a:tcPr marL="0" marR="0" marT="0" marB="0" anchor="ctr">
                    <a:lnT w="12700" cmpd="sng">
                      <a:noFill/>
                    </a:lnT>
                    <a:solidFill>
                      <a:schemeClr val="bg1"/>
                    </a:solidFill>
                  </a:tcPr>
                </a:tc>
                <a:tc>
                  <a:txBody>
                    <a:bodyPr/>
                    <a:lstStyle/>
                    <a:p>
                      <a:pPr algn="r" fontAlgn="b"/>
                      <a:r>
                        <a:rPr lang="en-US" sz="1000" b="0" u="none" strike="noStrike">
                          <a:effectLst/>
                          <a:latin typeface="+mn-lt"/>
                          <a:cs typeface="+mj-cs"/>
                        </a:rPr>
                        <a:t>21,461</a:t>
                      </a:r>
                      <a:endParaRPr lang="en-US" sz="1000" b="0" i="0" u="none" strike="noStrike">
                        <a:solidFill>
                          <a:srgbClr val="000000"/>
                        </a:solidFill>
                        <a:effectLst/>
                        <a:latin typeface="+mn-lt"/>
                        <a:cs typeface="+mj-cs"/>
                      </a:endParaRPr>
                    </a:p>
                  </a:txBody>
                  <a:tcPr marL="0" marR="0" marT="0" marB="0" anchor="ctr">
                    <a:lnT w="12700" cmpd="sng">
                      <a:noFill/>
                    </a:lnT>
                    <a:solidFill>
                      <a:schemeClr val="bg1"/>
                    </a:solidFill>
                  </a:tcPr>
                </a:tc>
                <a:tc>
                  <a:txBody>
                    <a:bodyPr/>
                    <a:lstStyle/>
                    <a:p>
                      <a:pPr algn="r" fontAlgn="b"/>
                      <a:r>
                        <a:rPr lang="en-US" sz="1000" b="0" u="none" strike="noStrike">
                          <a:effectLst/>
                          <a:latin typeface="+mn-lt"/>
                          <a:cs typeface="+mj-cs"/>
                        </a:rPr>
                        <a:t>24,578</a:t>
                      </a:r>
                      <a:endParaRPr lang="en-US" sz="1000" b="0" i="0" u="none" strike="noStrike">
                        <a:solidFill>
                          <a:srgbClr val="000000"/>
                        </a:solidFill>
                        <a:effectLst/>
                        <a:latin typeface="+mn-lt"/>
                        <a:cs typeface="+mj-cs"/>
                      </a:endParaRPr>
                    </a:p>
                  </a:txBody>
                  <a:tcPr marL="0" marR="0" marT="0" marB="0" anchor="ctr">
                    <a:lnT w="12700" cmpd="sng">
                      <a:noFill/>
                    </a:lnT>
                    <a:solidFill>
                      <a:schemeClr val="bg1"/>
                    </a:solidFill>
                  </a:tcPr>
                </a:tc>
                <a:tc>
                  <a:txBody>
                    <a:bodyPr/>
                    <a:lstStyle/>
                    <a:p>
                      <a:pPr algn="r" fontAlgn="b"/>
                      <a:r>
                        <a:rPr lang="en-US" sz="1000" b="0" u="none" strike="noStrike">
                          <a:effectLst/>
                          <a:latin typeface="+mn-lt"/>
                          <a:cs typeface="+mj-cs"/>
                        </a:rPr>
                        <a:t>23,387</a:t>
                      </a:r>
                      <a:endParaRPr lang="en-US" sz="1000" b="0" i="0" u="none" strike="noStrike">
                        <a:solidFill>
                          <a:srgbClr val="000000"/>
                        </a:solidFill>
                        <a:effectLst/>
                        <a:latin typeface="+mn-lt"/>
                        <a:cs typeface="+mj-cs"/>
                      </a:endParaRPr>
                    </a:p>
                  </a:txBody>
                  <a:tcPr marL="0" marR="0" marT="0" marB="0" anchor="ctr">
                    <a:lnT w="12700" cmpd="sng">
                      <a:noFill/>
                    </a:lnT>
                    <a:solidFill>
                      <a:schemeClr val="bg1"/>
                    </a:solidFill>
                  </a:tcPr>
                </a:tc>
                <a:tc>
                  <a:txBody>
                    <a:bodyPr/>
                    <a:lstStyle/>
                    <a:p>
                      <a:pPr algn="r" fontAlgn="b"/>
                      <a:r>
                        <a:rPr lang="en-US" sz="1000" b="0" u="none" strike="noStrike">
                          <a:effectLst/>
                          <a:latin typeface="+mn-lt"/>
                          <a:cs typeface="+mj-cs"/>
                        </a:rPr>
                        <a:t>26,855</a:t>
                      </a:r>
                      <a:endParaRPr lang="en-US" sz="1000" b="0" i="0" u="none" strike="noStrike">
                        <a:solidFill>
                          <a:srgbClr val="000000"/>
                        </a:solidFill>
                        <a:effectLst/>
                        <a:latin typeface="+mn-lt"/>
                        <a:cs typeface="+mj-cs"/>
                      </a:endParaRPr>
                    </a:p>
                  </a:txBody>
                  <a:tcPr marL="0" marR="0" marT="0" marB="0" anchor="ctr">
                    <a:lnT w="12700" cmpd="sng">
                      <a:noFill/>
                    </a:lnT>
                    <a:solidFill>
                      <a:schemeClr val="bg1"/>
                    </a:solidFill>
                  </a:tcPr>
                </a:tc>
                <a:tc>
                  <a:txBody>
                    <a:bodyPr/>
                    <a:lstStyle/>
                    <a:p>
                      <a:pPr algn="r" fontAlgn="b"/>
                      <a:r>
                        <a:rPr lang="en-US" sz="1000" b="0" u="none" strike="noStrike">
                          <a:effectLst/>
                          <a:latin typeface="+mn-lt"/>
                          <a:cs typeface="+mj-cs"/>
                        </a:rPr>
                        <a:t>31,141</a:t>
                      </a:r>
                      <a:endParaRPr lang="en-US" sz="1000" b="0" i="0" u="none" strike="noStrike">
                        <a:solidFill>
                          <a:srgbClr val="000000"/>
                        </a:solidFill>
                        <a:effectLst/>
                        <a:latin typeface="+mn-lt"/>
                        <a:cs typeface="+mj-cs"/>
                      </a:endParaRPr>
                    </a:p>
                  </a:txBody>
                  <a:tcPr marL="0" marR="0" marT="0" marB="0" anchor="ctr">
                    <a:lnT w="12700" cmpd="sng">
                      <a:noFill/>
                    </a:lnT>
                    <a:solidFill>
                      <a:schemeClr val="bg1"/>
                    </a:solidFill>
                  </a:tcPr>
                </a:tc>
                <a:tc>
                  <a:txBody>
                    <a:bodyPr/>
                    <a:lstStyle/>
                    <a:p>
                      <a:pPr algn="r" fontAlgn="b"/>
                      <a:r>
                        <a:rPr lang="en-US" sz="1000" b="0" u="none" strike="noStrike">
                          <a:effectLst/>
                          <a:latin typeface="+mn-lt"/>
                          <a:cs typeface="+mj-cs"/>
                        </a:rPr>
                        <a:t>35,889</a:t>
                      </a:r>
                      <a:endParaRPr lang="en-US" sz="1000" b="0" i="0" u="none" strike="noStrike">
                        <a:solidFill>
                          <a:srgbClr val="000000"/>
                        </a:solidFill>
                        <a:effectLst/>
                        <a:latin typeface="+mn-lt"/>
                        <a:cs typeface="+mj-cs"/>
                      </a:endParaRPr>
                    </a:p>
                  </a:txBody>
                  <a:tcPr marL="0" marR="0" marT="0" marB="0" anchor="ctr">
                    <a:lnT w="12700" cmpd="sng">
                      <a:noFill/>
                    </a:lnT>
                    <a:solidFill>
                      <a:schemeClr val="bg1"/>
                    </a:solidFill>
                  </a:tcPr>
                </a:tc>
                <a:tc>
                  <a:txBody>
                    <a:bodyPr/>
                    <a:lstStyle/>
                    <a:p>
                      <a:pPr algn="r" fontAlgn="b"/>
                      <a:r>
                        <a:rPr lang="en-US" sz="1000" b="0" u="none" strike="noStrike">
                          <a:effectLst/>
                          <a:latin typeface="+mn-lt"/>
                          <a:cs typeface="+mj-cs"/>
                        </a:rPr>
                        <a:t>41,559</a:t>
                      </a:r>
                      <a:endParaRPr lang="en-US" sz="1000" b="0" i="0" u="none" strike="noStrike">
                        <a:solidFill>
                          <a:srgbClr val="000000"/>
                        </a:solidFill>
                        <a:effectLst/>
                        <a:latin typeface="+mn-lt"/>
                        <a:cs typeface="+mj-cs"/>
                      </a:endParaRPr>
                    </a:p>
                  </a:txBody>
                  <a:tcPr marL="0" marR="0" marT="0" marB="0" anchor="ctr">
                    <a:lnT w="12700" cmpd="sng">
                      <a:noFill/>
                    </a:lnT>
                    <a:solidFill>
                      <a:schemeClr val="bg1"/>
                    </a:solidFill>
                  </a:tcPr>
                </a:tc>
                <a:tc>
                  <a:txBody>
                    <a:bodyPr/>
                    <a:lstStyle/>
                    <a:p>
                      <a:pPr algn="r" fontAlgn="b"/>
                      <a:r>
                        <a:rPr lang="en-US" sz="1000" b="0" u="none" strike="noStrike">
                          <a:effectLst/>
                          <a:latin typeface="+mn-lt"/>
                          <a:cs typeface="+mj-cs"/>
                        </a:rPr>
                        <a:t>48,165</a:t>
                      </a:r>
                      <a:endParaRPr lang="en-US" sz="1000" b="0" i="0" u="none" strike="noStrike">
                        <a:solidFill>
                          <a:srgbClr val="000000"/>
                        </a:solidFill>
                        <a:effectLst/>
                        <a:latin typeface="+mn-lt"/>
                        <a:cs typeface="+mj-cs"/>
                      </a:endParaRPr>
                    </a:p>
                  </a:txBody>
                  <a:tcPr marL="0" marR="0" marT="0" marB="0" anchor="ctr">
                    <a:lnT w="12700" cmpd="sng">
                      <a:noFill/>
                    </a:lnT>
                    <a:solidFill>
                      <a:schemeClr val="bg1"/>
                    </a:solidFill>
                  </a:tcPr>
                </a:tc>
                <a:extLst>
                  <a:ext uri="{0D108BD9-81ED-4DB2-BD59-A6C34878D82A}">
                    <a16:rowId xmlns:a16="http://schemas.microsoft.com/office/drawing/2014/main" val="10001"/>
                  </a:ext>
                </a:extLst>
              </a:tr>
              <a:tr h="130455">
                <a:tc>
                  <a:txBody>
                    <a:bodyPr/>
                    <a:lstStyle/>
                    <a:p>
                      <a:pPr algn="l" fontAlgn="b"/>
                      <a:r>
                        <a:rPr lang="en-US" sz="1000" u="none" strike="noStrike">
                          <a:effectLst/>
                          <a:latin typeface="+mn-lt"/>
                        </a:rPr>
                        <a:t>   % Growth</a:t>
                      </a:r>
                      <a:endParaRPr lang="en-US" sz="1000" b="0" i="1" u="none" strike="noStrike">
                        <a:solidFill>
                          <a:srgbClr val="000000"/>
                        </a:solidFill>
                        <a:effectLst/>
                        <a:latin typeface="+mn-lt"/>
                      </a:endParaRPr>
                    </a:p>
                  </a:txBody>
                  <a:tcPr marL="0" marR="0" marT="0" marB="0" anchor="ctr">
                    <a:solidFill>
                      <a:schemeClr val="bg1"/>
                    </a:solidFill>
                  </a:tcPr>
                </a:tc>
                <a:tc>
                  <a:txBody>
                    <a:bodyPr/>
                    <a:lstStyle/>
                    <a:p>
                      <a:pPr algn="r" fontAlgn="b"/>
                      <a:r>
                        <a:rPr lang="en-US" sz="1000" b="0" u="none" strike="noStrike">
                          <a:effectLst/>
                          <a:latin typeface="+mn-lt"/>
                          <a:cs typeface="+mj-cs"/>
                        </a:rPr>
                        <a:t>-</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82.51%</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14.52%</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-4.85%</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14.83%</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15.96%</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15.25%</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15.80%</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15.90%</a:t>
                      </a:r>
                      <a:endParaRPr lang="en-US" sz="1000" b="0" i="1" u="none" strike="noStrike">
                        <a:solidFill>
                          <a:srgbClr val="000000"/>
                        </a:solidFill>
                        <a:effectLst/>
                        <a:latin typeface="+mn-lt"/>
                        <a:cs typeface="+mj-cs"/>
                      </a:endParaRPr>
                    </a:p>
                  </a:txBody>
                  <a:tcPr marL="0" marR="0" marT="0" marB="0" anchor="ctr">
                    <a:solidFill>
                      <a:schemeClr val="bg1"/>
                    </a:solidFill>
                  </a:tcPr>
                </a:tc>
                <a:extLst>
                  <a:ext uri="{0D108BD9-81ED-4DB2-BD59-A6C34878D82A}">
                    <a16:rowId xmlns:a16="http://schemas.microsoft.com/office/drawing/2014/main" val="10002"/>
                  </a:ext>
                </a:extLst>
              </a:tr>
              <a:tr h="115380">
                <a:tc>
                  <a:txBody>
                    <a:bodyPr/>
                    <a:lstStyle/>
                    <a:p>
                      <a:pPr algn="l" fontAlgn="b"/>
                      <a:endParaRPr lang="en-US" sz="1000" b="0" i="1" u="none" strike="noStrike">
                        <a:solidFill>
                          <a:srgbClr val="000000"/>
                        </a:solidFill>
                        <a:effectLst/>
                        <a:latin typeface="+mn-lt"/>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extLst>
                  <a:ext uri="{0D108BD9-81ED-4DB2-BD59-A6C34878D82A}">
                    <a16:rowId xmlns:a16="http://schemas.microsoft.com/office/drawing/2014/main" val="10003"/>
                  </a:ext>
                </a:extLst>
              </a:tr>
              <a:tr h="130455">
                <a:tc>
                  <a:txBody>
                    <a:bodyPr/>
                    <a:lstStyle/>
                    <a:p>
                      <a:pPr algn="l" fontAlgn="b"/>
                      <a:r>
                        <a:rPr lang="en-US" sz="1000" u="none" strike="noStrike">
                          <a:effectLst/>
                          <a:latin typeface="+mn-lt"/>
                        </a:rPr>
                        <a:t>Gross profit</a:t>
                      </a:r>
                      <a:endParaRPr lang="en-US" sz="1000" b="0" i="0" u="none" strike="noStrike">
                        <a:solidFill>
                          <a:srgbClr val="000000"/>
                        </a:solidFill>
                        <a:effectLst/>
                        <a:latin typeface="+mn-lt"/>
                      </a:endParaRPr>
                    </a:p>
                  </a:txBody>
                  <a:tcPr marL="0" marR="0" marT="0" marB="0" anchor="ctr">
                    <a:solidFill>
                      <a:schemeClr val="bg1"/>
                    </a:solidFill>
                  </a:tcPr>
                </a:tc>
                <a:tc>
                  <a:txBody>
                    <a:bodyPr/>
                    <a:lstStyle/>
                    <a:p>
                      <a:pPr algn="r" fontAlgn="b"/>
                      <a:r>
                        <a:rPr lang="en-US" sz="1000" b="0" u="none" strike="noStrike">
                          <a:effectLst/>
                          <a:latin typeface="+mn-lt"/>
                          <a:cs typeface="+mj-cs"/>
                        </a:rPr>
                        <a:t>2,223</a:t>
                      </a:r>
                      <a:endParaRPr lang="en-US" sz="1000" b="0" i="0"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4,042</a:t>
                      </a:r>
                      <a:endParaRPr lang="en-US" sz="1000" b="0" i="0"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4,069</a:t>
                      </a:r>
                      <a:endParaRPr lang="en-US" sz="1000" b="0" i="0"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3,841</a:t>
                      </a:r>
                      <a:endParaRPr lang="en-US" sz="1000" b="0" i="0"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4,849</a:t>
                      </a:r>
                      <a:endParaRPr lang="en-US" sz="1000" b="0" i="0"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6,139</a:t>
                      </a:r>
                      <a:endParaRPr lang="en-US" sz="1000" b="0" i="0"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7,667</a:t>
                      </a:r>
                      <a:endParaRPr lang="en-US" sz="1000" b="0" i="0"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9,483</a:t>
                      </a:r>
                      <a:endParaRPr lang="en-US" sz="1000" b="0" i="0"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11,681</a:t>
                      </a:r>
                      <a:endParaRPr lang="en-US" sz="1000" b="0" i="0" u="none" strike="noStrike">
                        <a:solidFill>
                          <a:srgbClr val="000000"/>
                        </a:solidFill>
                        <a:effectLst/>
                        <a:latin typeface="+mn-lt"/>
                        <a:cs typeface="+mj-cs"/>
                      </a:endParaRPr>
                    </a:p>
                  </a:txBody>
                  <a:tcPr marL="0" marR="0" marT="0" marB="0" anchor="ctr">
                    <a:solidFill>
                      <a:schemeClr val="bg1"/>
                    </a:solidFill>
                  </a:tcPr>
                </a:tc>
                <a:extLst>
                  <a:ext uri="{0D108BD9-81ED-4DB2-BD59-A6C34878D82A}">
                    <a16:rowId xmlns:a16="http://schemas.microsoft.com/office/drawing/2014/main" val="10004"/>
                  </a:ext>
                </a:extLst>
              </a:tr>
              <a:tr h="168591">
                <a:tc>
                  <a:txBody>
                    <a:bodyPr/>
                    <a:lstStyle/>
                    <a:p>
                      <a:pPr algn="l" fontAlgn="b"/>
                      <a:r>
                        <a:rPr lang="en-US" sz="1000" u="none" strike="noStrike">
                          <a:effectLst/>
                          <a:latin typeface="+mn-lt"/>
                        </a:rPr>
                        <a:t>   % Gross margin</a:t>
                      </a:r>
                      <a:endParaRPr lang="en-US" sz="1000" b="0" i="0" u="none" strike="noStrike">
                        <a:solidFill>
                          <a:srgbClr val="000000"/>
                        </a:solidFill>
                        <a:effectLst/>
                        <a:latin typeface="+mn-lt"/>
                      </a:endParaRPr>
                    </a:p>
                  </a:txBody>
                  <a:tcPr marL="0" marR="0" marT="0" marB="0" anchor="ctr">
                    <a:solidFill>
                      <a:schemeClr val="bg1"/>
                    </a:solidFill>
                  </a:tcPr>
                </a:tc>
                <a:tc>
                  <a:txBody>
                    <a:bodyPr/>
                    <a:lstStyle/>
                    <a:p>
                      <a:pPr algn="r" fontAlgn="b"/>
                      <a:r>
                        <a:rPr lang="en-US" sz="1000" b="0" u="none" strike="noStrike">
                          <a:effectLst/>
                          <a:latin typeface="+mn-lt"/>
                          <a:cs typeface="+mj-cs"/>
                        </a:rPr>
                        <a:t>18.90%</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18.83%</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16.56%</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16.42%</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18.06%</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19.71%</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21.36%</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22.82%</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24.25%</a:t>
                      </a:r>
                      <a:endParaRPr lang="en-US" sz="1000" b="0" i="1" u="none" strike="noStrike">
                        <a:solidFill>
                          <a:srgbClr val="000000"/>
                        </a:solidFill>
                        <a:effectLst/>
                        <a:latin typeface="+mn-lt"/>
                        <a:cs typeface="+mj-cs"/>
                      </a:endParaRPr>
                    </a:p>
                  </a:txBody>
                  <a:tcPr marL="0" marR="0" marT="0" marB="0" anchor="ctr">
                    <a:solidFill>
                      <a:schemeClr val="bg1"/>
                    </a:solidFill>
                  </a:tcPr>
                </a:tc>
                <a:extLst>
                  <a:ext uri="{0D108BD9-81ED-4DB2-BD59-A6C34878D82A}">
                    <a16:rowId xmlns:a16="http://schemas.microsoft.com/office/drawing/2014/main" val="10005"/>
                  </a:ext>
                </a:extLst>
              </a:tr>
              <a:tr h="109956">
                <a:tc>
                  <a:txBody>
                    <a:bodyPr/>
                    <a:lstStyle/>
                    <a:p>
                      <a:pPr algn="l" fontAlgn="b"/>
                      <a:endParaRPr lang="en-US" sz="1000" b="0" i="0" u="none" strike="noStrike">
                        <a:solidFill>
                          <a:srgbClr val="000000"/>
                        </a:solidFill>
                        <a:effectLst/>
                        <a:latin typeface="+mn-lt"/>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extLst>
                  <a:ext uri="{0D108BD9-81ED-4DB2-BD59-A6C34878D82A}">
                    <a16:rowId xmlns:a16="http://schemas.microsoft.com/office/drawing/2014/main" val="10006"/>
                  </a:ext>
                </a:extLst>
              </a:tr>
              <a:tr h="130455">
                <a:tc>
                  <a:txBody>
                    <a:bodyPr/>
                    <a:lstStyle/>
                    <a:p>
                      <a:pPr algn="l" fontAlgn="b"/>
                      <a:r>
                        <a:rPr lang="en-US" sz="1000" u="none" strike="noStrike">
                          <a:effectLst/>
                          <a:latin typeface="+mn-lt"/>
                        </a:rPr>
                        <a:t>Loss from operations (EBIT)</a:t>
                      </a:r>
                      <a:endParaRPr lang="en-US" sz="1000" b="0" i="0" u="none" strike="noStrike">
                        <a:solidFill>
                          <a:srgbClr val="000000"/>
                        </a:solidFill>
                        <a:effectLst/>
                        <a:latin typeface="+mn-lt"/>
                      </a:endParaRPr>
                    </a:p>
                  </a:txBody>
                  <a:tcPr marL="0" marR="0" marT="0" marB="0" anchor="ctr">
                    <a:solidFill>
                      <a:schemeClr val="bg1"/>
                    </a:solidFill>
                  </a:tcPr>
                </a:tc>
                <a:tc>
                  <a:txBody>
                    <a:bodyPr/>
                    <a:lstStyle/>
                    <a:p>
                      <a:pPr algn="r" fontAlgn="b"/>
                      <a:r>
                        <a:rPr lang="en-US" sz="1000" b="0" u="none" strike="noStrike">
                          <a:effectLst/>
                          <a:latin typeface="+mn-lt"/>
                          <a:cs typeface="+mj-cs"/>
                        </a:rPr>
                        <a:t>-1,632</a:t>
                      </a:r>
                      <a:endParaRPr lang="en-US" sz="1000" b="0" i="0"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-388</a:t>
                      </a:r>
                      <a:endParaRPr lang="en-US" sz="1000" b="0" i="0"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-69</a:t>
                      </a:r>
                      <a:endParaRPr lang="en-US" sz="1000" b="0" i="0"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216</a:t>
                      </a:r>
                      <a:endParaRPr lang="en-US" sz="1000" b="0" i="0"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625</a:t>
                      </a:r>
                      <a:endParaRPr lang="en-US" sz="1000" b="0" i="0"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1,397</a:t>
                      </a:r>
                      <a:endParaRPr lang="en-US" sz="1000" b="0" i="0"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2,381</a:t>
                      </a:r>
                      <a:endParaRPr lang="en-US" sz="1000" b="0" i="0"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3,569</a:t>
                      </a:r>
                      <a:endParaRPr lang="en-US" sz="1000" b="0" i="0"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5,068</a:t>
                      </a:r>
                      <a:endParaRPr lang="en-US" sz="1000" b="0" i="0" u="none" strike="noStrike">
                        <a:solidFill>
                          <a:srgbClr val="000000"/>
                        </a:solidFill>
                        <a:effectLst/>
                        <a:latin typeface="+mn-lt"/>
                        <a:cs typeface="+mj-cs"/>
                      </a:endParaRPr>
                    </a:p>
                  </a:txBody>
                  <a:tcPr marL="0" marR="0" marT="0" marB="0" anchor="ctr">
                    <a:solidFill>
                      <a:schemeClr val="bg1"/>
                    </a:solidFill>
                  </a:tcPr>
                </a:tc>
                <a:extLst>
                  <a:ext uri="{0D108BD9-81ED-4DB2-BD59-A6C34878D82A}">
                    <a16:rowId xmlns:a16="http://schemas.microsoft.com/office/drawing/2014/main" val="10007"/>
                  </a:ext>
                </a:extLst>
              </a:tr>
              <a:tr h="130455">
                <a:tc>
                  <a:txBody>
                    <a:bodyPr/>
                    <a:lstStyle/>
                    <a:p>
                      <a:pPr algn="l" fontAlgn="b"/>
                      <a:r>
                        <a:rPr lang="en-US" sz="1000" u="none" strike="noStrike">
                          <a:effectLst/>
                          <a:latin typeface="+mn-lt"/>
                        </a:rPr>
                        <a:t>   % Operating margin</a:t>
                      </a:r>
                      <a:endParaRPr lang="en-US" sz="1000" b="0" i="0" u="none" strike="noStrike">
                        <a:solidFill>
                          <a:srgbClr val="000000"/>
                        </a:solidFill>
                        <a:effectLst/>
                        <a:latin typeface="+mn-lt"/>
                      </a:endParaRPr>
                    </a:p>
                  </a:txBody>
                  <a:tcPr marL="0" marR="0" marT="0" marB="0" anchor="ctr">
                    <a:solidFill>
                      <a:schemeClr val="bg1"/>
                    </a:solidFill>
                  </a:tcPr>
                </a:tc>
                <a:tc>
                  <a:txBody>
                    <a:bodyPr/>
                    <a:lstStyle/>
                    <a:p>
                      <a:pPr algn="r" fontAlgn="b"/>
                      <a:r>
                        <a:rPr lang="en-US" sz="1000" b="0" u="none" strike="noStrike">
                          <a:effectLst/>
                          <a:latin typeface="+mn-lt"/>
                          <a:cs typeface="+mj-cs"/>
                        </a:rPr>
                        <a:t>-13.88%</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-1.81%</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-0.28%</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0.92%</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2.33%</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4.48%</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6.63%</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8.59%</a:t>
                      </a:r>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r>
                        <a:rPr lang="en-US" sz="1000" b="0" u="none" strike="noStrike">
                          <a:effectLst/>
                          <a:latin typeface="+mn-lt"/>
                          <a:cs typeface="+mj-cs"/>
                        </a:rPr>
                        <a:t>10.52%</a:t>
                      </a:r>
                      <a:endParaRPr lang="en-US" sz="1000" b="0" i="1" u="none" strike="noStrike">
                        <a:solidFill>
                          <a:srgbClr val="000000"/>
                        </a:solidFill>
                        <a:effectLst/>
                        <a:latin typeface="+mn-lt"/>
                        <a:cs typeface="+mj-cs"/>
                      </a:endParaRPr>
                    </a:p>
                  </a:txBody>
                  <a:tcPr marL="0" marR="0" marT="0" marB="0" anchor="ctr">
                    <a:solidFill>
                      <a:schemeClr val="bg1"/>
                    </a:solidFill>
                  </a:tcPr>
                </a:tc>
                <a:extLst>
                  <a:ext uri="{0D108BD9-81ED-4DB2-BD59-A6C34878D82A}">
                    <a16:rowId xmlns:a16="http://schemas.microsoft.com/office/drawing/2014/main" val="10008"/>
                  </a:ext>
                </a:extLst>
              </a:tr>
              <a:tr h="130455">
                <a:tc>
                  <a:txBody>
                    <a:bodyPr/>
                    <a:lstStyle/>
                    <a:p>
                      <a:pPr algn="l" fontAlgn="b"/>
                      <a:endParaRPr lang="en-US" sz="1000" b="0" i="0" u="none" strike="noStrike">
                        <a:solidFill>
                          <a:srgbClr val="000000"/>
                        </a:solidFill>
                        <a:effectLst/>
                        <a:latin typeface="+mn-lt"/>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tc>
                  <a:txBody>
                    <a:bodyPr/>
                    <a:lstStyle/>
                    <a:p>
                      <a:pPr algn="r" fontAlgn="b"/>
                      <a:endParaRPr lang="en-US" sz="1000" b="0" i="1" u="none" strike="noStrike">
                        <a:solidFill>
                          <a:srgbClr val="000000"/>
                        </a:solidFill>
                        <a:effectLst/>
                        <a:latin typeface="+mn-lt"/>
                        <a:cs typeface="+mj-cs"/>
                      </a:endParaRPr>
                    </a:p>
                  </a:txBody>
                  <a:tcPr marL="0" marR="0" marT="0" marB="0" anchor="ctr">
                    <a:solidFill>
                      <a:schemeClr val="bg1"/>
                    </a:solidFill>
                  </a:tcPr>
                </a:tc>
                <a:extLst>
                  <a:ext uri="{0D108BD9-81ED-4DB2-BD59-A6C34878D82A}">
                    <a16:rowId xmlns:a16="http://schemas.microsoft.com/office/drawing/2014/main" val="10009"/>
                  </a:ext>
                </a:extLst>
              </a:tr>
              <a:tr h="130455">
                <a:tc>
                  <a:txBody>
                    <a:bodyPr/>
                    <a:lstStyle/>
                    <a:p>
                      <a:pPr algn="l" fontAlgn="b"/>
                      <a:r>
                        <a:rPr lang="en-US" sz="1000" b="1" u="none" strike="noStrike">
                          <a:effectLst/>
                          <a:latin typeface="+mn-lt"/>
                        </a:rPr>
                        <a:t>Net loss</a:t>
                      </a:r>
                      <a:endParaRPr lang="en-US" sz="1000" b="1" i="0" u="none" strike="noStrike">
                        <a:solidFill>
                          <a:srgbClr val="000000"/>
                        </a:solidFill>
                        <a:effectLst/>
                        <a:latin typeface="+mn-lt"/>
                      </a:endParaRPr>
                    </a:p>
                  </a:txBody>
                  <a:tcPr marL="0" marR="0" marT="0" marB="0" anchor="ctr">
                    <a:lnB w="12700" cmpd="sng">
                      <a:noFill/>
                    </a:lnB>
                    <a:solidFill>
                      <a:schemeClr val="bg1"/>
                    </a:solidFill>
                  </a:tcPr>
                </a:tc>
                <a:tc>
                  <a:txBody>
                    <a:bodyPr/>
                    <a:lstStyle/>
                    <a:p>
                      <a:pPr algn="r" fontAlgn="b"/>
                      <a:r>
                        <a:rPr lang="en-US" sz="1000" b="1" u="none" strike="noStrike">
                          <a:effectLst/>
                          <a:latin typeface="+mn-lt"/>
                          <a:cs typeface="+mj-cs"/>
                        </a:rPr>
                        <a:t>-2,241</a:t>
                      </a:r>
                      <a:endParaRPr lang="en-US" sz="1000" b="1" i="0" u="none" strike="noStrike">
                        <a:solidFill>
                          <a:srgbClr val="000000"/>
                        </a:solidFill>
                        <a:effectLst/>
                        <a:latin typeface="+mn-lt"/>
                        <a:cs typeface="+mj-cs"/>
                      </a:endParaRPr>
                    </a:p>
                  </a:txBody>
                  <a:tcPr marL="0" marR="0" marT="0" marB="0" anchor="ctr">
                    <a:lnB w="12700" cmpd="sng">
                      <a:noFill/>
                    </a:lnB>
                    <a:solidFill>
                      <a:schemeClr val="bg1"/>
                    </a:solidFill>
                  </a:tcPr>
                </a:tc>
                <a:tc>
                  <a:txBody>
                    <a:bodyPr/>
                    <a:lstStyle/>
                    <a:p>
                      <a:pPr algn="r" fontAlgn="b"/>
                      <a:r>
                        <a:rPr lang="en-US" sz="1000" b="1" u="none" strike="noStrike">
                          <a:effectLst/>
                          <a:latin typeface="+mn-lt"/>
                          <a:cs typeface="+mj-cs"/>
                        </a:rPr>
                        <a:t>-1,063</a:t>
                      </a:r>
                      <a:endParaRPr lang="en-US" sz="1000" b="1" i="0" u="none" strike="noStrike">
                        <a:solidFill>
                          <a:srgbClr val="000000"/>
                        </a:solidFill>
                        <a:effectLst/>
                        <a:latin typeface="+mn-lt"/>
                        <a:cs typeface="+mj-cs"/>
                      </a:endParaRPr>
                    </a:p>
                  </a:txBody>
                  <a:tcPr marL="0" marR="0" marT="0" marB="0" anchor="ctr">
                    <a:lnB w="12700" cmpd="sng">
                      <a:noFill/>
                    </a:lnB>
                    <a:solidFill>
                      <a:schemeClr val="bg1"/>
                    </a:solidFill>
                  </a:tcPr>
                </a:tc>
                <a:tc>
                  <a:txBody>
                    <a:bodyPr/>
                    <a:lstStyle/>
                    <a:p>
                      <a:pPr algn="r" fontAlgn="b"/>
                      <a:r>
                        <a:rPr lang="en-US" sz="1000" b="1" u="none" strike="noStrike">
                          <a:effectLst/>
                          <a:latin typeface="+mn-lt"/>
                          <a:cs typeface="+mj-cs"/>
                        </a:rPr>
                        <a:t>-775</a:t>
                      </a:r>
                      <a:endParaRPr lang="en-US" sz="1000" b="1" i="0" u="none" strike="noStrike">
                        <a:solidFill>
                          <a:srgbClr val="000000"/>
                        </a:solidFill>
                        <a:effectLst/>
                        <a:latin typeface="+mn-lt"/>
                        <a:cs typeface="+mj-cs"/>
                      </a:endParaRPr>
                    </a:p>
                  </a:txBody>
                  <a:tcPr marL="0" marR="0" marT="0" marB="0" anchor="ctr">
                    <a:lnB w="12700" cmpd="sng">
                      <a:noFill/>
                    </a:lnB>
                    <a:solidFill>
                      <a:schemeClr val="bg1"/>
                    </a:solidFill>
                  </a:tcPr>
                </a:tc>
                <a:tc>
                  <a:txBody>
                    <a:bodyPr/>
                    <a:lstStyle/>
                    <a:p>
                      <a:pPr algn="r" fontAlgn="b"/>
                      <a:r>
                        <a:rPr lang="en-US" sz="1000" b="1" u="none" strike="noStrike">
                          <a:effectLst/>
                          <a:latin typeface="+mn-lt"/>
                          <a:cs typeface="+mj-cs"/>
                        </a:rPr>
                        <a:t>-567</a:t>
                      </a:r>
                      <a:endParaRPr lang="en-US" sz="1000" b="1" i="0" u="none" strike="noStrike">
                        <a:solidFill>
                          <a:srgbClr val="000000"/>
                        </a:solidFill>
                        <a:effectLst/>
                        <a:latin typeface="+mn-lt"/>
                        <a:cs typeface="+mj-cs"/>
                      </a:endParaRPr>
                    </a:p>
                  </a:txBody>
                  <a:tcPr marL="0" marR="0" marT="0" marB="0" anchor="ctr">
                    <a:lnB w="12700" cmpd="sng">
                      <a:noFill/>
                    </a:lnB>
                    <a:solidFill>
                      <a:schemeClr val="bg1"/>
                    </a:solidFill>
                  </a:tcPr>
                </a:tc>
                <a:tc>
                  <a:txBody>
                    <a:bodyPr/>
                    <a:lstStyle/>
                    <a:p>
                      <a:pPr algn="r" fontAlgn="b"/>
                      <a:r>
                        <a:rPr lang="en-US" sz="1000" b="1" u="none" strike="noStrike">
                          <a:effectLst/>
                          <a:latin typeface="+mn-lt"/>
                          <a:cs typeface="+mj-cs"/>
                        </a:rPr>
                        <a:t>-138</a:t>
                      </a:r>
                      <a:endParaRPr lang="en-US" sz="1000" b="1" i="0" u="none" strike="noStrike">
                        <a:solidFill>
                          <a:srgbClr val="000000"/>
                        </a:solidFill>
                        <a:effectLst/>
                        <a:latin typeface="+mn-lt"/>
                        <a:cs typeface="+mj-cs"/>
                      </a:endParaRPr>
                    </a:p>
                  </a:txBody>
                  <a:tcPr marL="0" marR="0" marT="0" marB="0" anchor="ctr">
                    <a:lnB w="12700" cmpd="sng">
                      <a:noFill/>
                    </a:lnB>
                    <a:solidFill>
                      <a:schemeClr val="bg1"/>
                    </a:solidFill>
                  </a:tcPr>
                </a:tc>
                <a:tc>
                  <a:txBody>
                    <a:bodyPr/>
                    <a:lstStyle/>
                    <a:p>
                      <a:pPr algn="r" fontAlgn="b"/>
                      <a:r>
                        <a:rPr lang="en-US" sz="1000" b="1" u="none" strike="noStrike">
                          <a:effectLst/>
                          <a:latin typeface="+mn-lt"/>
                          <a:cs typeface="+mj-cs"/>
                        </a:rPr>
                        <a:t>508</a:t>
                      </a:r>
                      <a:endParaRPr lang="en-US" sz="1000" b="1" i="0" u="none" strike="noStrike">
                        <a:solidFill>
                          <a:srgbClr val="000000"/>
                        </a:solidFill>
                        <a:effectLst/>
                        <a:latin typeface="+mn-lt"/>
                        <a:cs typeface="+mj-cs"/>
                      </a:endParaRPr>
                    </a:p>
                  </a:txBody>
                  <a:tcPr marL="0" marR="0" marT="0" marB="0" anchor="ctr">
                    <a:lnB w="12700" cmpd="sng">
                      <a:noFill/>
                    </a:lnB>
                    <a:solidFill>
                      <a:schemeClr val="bg1"/>
                    </a:solidFill>
                  </a:tcPr>
                </a:tc>
                <a:tc>
                  <a:txBody>
                    <a:bodyPr/>
                    <a:lstStyle/>
                    <a:p>
                      <a:pPr algn="r" fontAlgn="b"/>
                      <a:r>
                        <a:rPr lang="en-US" sz="1000" b="1" u="none" strike="noStrike">
                          <a:effectLst/>
                          <a:latin typeface="+mn-lt"/>
                          <a:cs typeface="+mj-cs"/>
                        </a:rPr>
                        <a:t>1367</a:t>
                      </a:r>
                      <a:endParaRPr lang="en-US" sz="1000" b="1" i="0" u="none" strike="noStrike">
                        <a:solidFill>
                          <a:srgbClr val="000000"/>
                        </a:solidFill>
                        <a:effectLst/>
                        <a:latin typeface="+mn-lt"/>
                        <a:cs typeface="+mj-cs"/>
                      </a:endParaRPr>
                    </a:p>
                  </a:txBody>
                  <a:tcPr marL="0" marR="0" marT="0" marB="0" anchor="ctr">
                    <a:lnB w="12700" cmpd="sng">
                      <a:noFill/>
                    </a:lnB>
                    <a:solidFill>
                      <a:schemeClr val="bg1"/>
                    </a:solidFill>
                  </a:tcPr>
                </a:tc>
                <a:tc>
                  <a:txBody>
                    <a:bodyPr/>
                    <a:lstStyle/>
                    <a:p>
                      <a:pPr algn="r" fontAlgn="b"/>
                      <a:r>
                        <a:rPr lang="en-US" sz="1000" b="1" u="none" strike="noStrike">
                          <a:effectLst/>
                          <a:latin typeface="+mn-lt"/>
                          <a:cs typeface="+mj-cs"/>
                        </a:rPr>
                        <a:t>2,344</a:t>
                      </a:r>
                      <a:endParaRPr lang="en-US" sz="1000" b="1" i="0" u="none" strike="noStrike">
                        <a:solidFill>
                          <a:srgbClr val="000000"/>
                        </a:solidFill>
                        <a:effectLst/>
                        <a:latin typeface="+mn-lt"/>
                        <a:cs typeface="+mj-cs"/>
                      </a:endParaRPr>
                    </a:p>
                  </a:txBody>
                  <a:tcPr marL="0" marR="0" marT="0" marB="0" anchor="ctr">
                    <a:lnB w="12700" cmpd="sng">
                      <a:noFill/>
                    </a:lnB>
                    <a:solidFill>
                      <a:schemeClr val="bg1"/>
                    </a:solidFill>
                  </a:tcPr>
                </a:tc>
                <a:tc>
                  <a:txBody>
                    <a:bodyPr/>
                    <a:lstStyle/>
                    <a:p>
                      <a:pPr algn="r" fontAlgn="b"/>
                      <a:r>
                        <a:rPr lang="en-US" sz="1000" b="1" u="none" strike="noStrike">
                          <a:effectLst/>
                          <a:latin typeface="+mn-lt"/>
                          <a:cs typeface="+mj-cs"/>
                        </a:rPr>
                        <a:t>3,497</a:t>
                      </a:r>
                      <a:endParaRPr lang="en-US" sz="1000" b="1" i="0" u="none" strike="noStrike">
                        <a:solidFill>
                          <a:srgbClr val="000000"/>
                        </a:solidFill>
                        <a:effectLst/>
                        <a:latin typeface="+mn-lt"/>
                        <a:cs typeface="+mj-cs"/>
                      </a:endParaRPr>
                    </a:p>
                  </a:txBody>
                  <a:tcPr marL="0" marR="0" marT="0" marB="0" anchor="ctr">
                    <a:lnB w="12700" cmpd="sng">
                      <a:noFill/>
                    </a:lnB>
                    <a:solidFill>
                      <a:schemeClr val="bg1"/>
                    </a:solidFill>
                  </a:tcPr>
                </a:tc>
                <a:extLst>
                  <a:ext uri="{0D108BD9-81ED-4DB2-BD59-A6C34878D82A}">
                    <a16:rowId xmlns:a16="http://schemas.microsoft.com/office/drawing/2014/main" val="10010"/>
                  </a:ext>
                </a:extLst>
              </a:tr>
              <a:tr h="198401">
                <a:tc>
                  <a:txBody>
                    <a:bodyPr/>
                    <a:lstStyle/>
                    <a:p>
                      <a:pPr algn="l" fontAlgn="b"/>
                      <a:r>
                        <a:rPr lang="en-US" sz="1000" b="1" u="none" strike="noStrike" noProof="0">
                          <a:solidFill>
                            <a:schemeClr val="bg1"/>
                          </a:solidFill>
                          <a:effectLst/>
                          <a:latin typeface="+mn-lt"/>
                        </a:rPr>
                        <a:t>Cash Flow Statement</a:t>
                      </a:r>
                      <a:endParaRPr lang="en-US" sz="1000" b="1" i="0" u="none" strike="noStrike" noProof="0">
                        <a:solidFill>
                          <a:srgbClr val="999999"/>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99999"/>
                    </a:solidFill>
                  </a:tcPr>
                </a:tc>
                <a:tc>
                  <a:txBody>
                    <a:bodyPr/>
                    <a:lstStyle/>
                    <a:p>
                      <a:pPr algn="ctr" fontAlgn="b"/>
                      <a:endParaRPr lang="en-US" sz="1000" b="1" i="0" u="none" strike="noStrike" noProof="0">
                        <a:solidFill>
                          <a:schemeClr val="bg1"/>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666666"/>
                    </a:solidFill>
                  </a:tcPr>
                </a:tc>
                <a:tc>
                  <a:txBody>
                    <a:bodyPr/>
                    <a:lstStyle/>
                    <a:p>
                      <a:pPr algn="ctr" fontAlgn="b"/>
                      <a:endParaRPr lang="en-US" sz="1000" b="1" i="0" u="none" strike="noStrike" noProof="0">
                        <a:solidFill>
                          <a:schemeClr val="bg1"/>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666666"/>
                    </a:solidFill>
                  </a:tcPr>
                </a:tc>
                <a:tc>
                  <a:txBody>
                    <a:bodyPr/>
                    <a:lstStyle/>
                    <a:p>
                      <a:pPr algn="ctr" fontAlgn="b"/>
                      <a:endParaRPr lang="en-US" sz="1000" b="1" i="0" u="none" strike="noStrike" noProof="0">
                        <a:solidFill>
                          <a:schemeClr val="bg1"/>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666666"/>
                    </a:solidFill>
                  </a:tcPr>
                </a:tc>
                <a:tc>
                  <a:txBody>
                    <a:bodyPr/>
                    <a:lstStyle/>
                    <a:p>
                      <a:pPr algn="ctr" fontAlgn="b"/>
                      <a:endParaRPr lang="en-US" sz="1000" b="1" i="0" u="none" strike="noStrike" noProof="0">
                        <a:solidFill>
                          <a:schemeClr val="bg1"/>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99999"/>
                    </a:solidFill>
                  </a:tcPr>
                </a:tc>
                <a:tc>
                  <a:txBody>
                    <a:bodyPr/>
                    <a:lstStyle/>
                    <a:p>
                      <a:pPr algn="ctr" fontAlgn="b"/>
                      <a:endParaRPr lang="en-US" sz="1000" b="1" i="0" u="none" strike="noStrike" noProof="0">
                        <a:solidFill>
                          <a:schemeClr val="bg1"/>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99999"/>
                    </a:solidFill>
                  </a:tcPr>
                </a:tc>
                <a:tc>
                  <a:txBody>
                    <a:bodyPr/>
                    <a:lstStyle/>
                    <a:p>
                      <a:pPr algn="ctr" fontAlgn="b"/>
                      <a:endParaRPr lang="en-US" sz="1000" b="1" i="0" u="none" strike="noStrike" noProof="0">
                        <a:solidFill>
                          <a:schemeClr val="bg1"/>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99999"/>
                    </a:solidFill>
                  </a:tcPr>
                </a:tc>
                <a:tc>
                  <a:txBody>
                    <a:bodyPr/>
                    <a:lstStyle/>
                    <a:p>
                      <a:pPr algn="ctr" fontAlgn="b"/>
                      <a:endParaRPr lang="en-US" sz="1000" b="1" i="0" u="none" strike="noStrike" noProof="0">
                        <a:solidFill>
                          <a:schemeClr val="bg1"/>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99999"/>
                    </a:solidFill>
                  </a:tcPr>
                </a:tc>
                <a:tc>
                  <a:txBody>
                    <a:bodyPr/>
                    <a:lstStyle/>
                    <a:p>
                      <a:pPr algn="ctr" fontAlgn="b"/>
                      <a:endParaRPr lang="en-US" sz="1000" b="1" i="0" u="none" strike="noStrike" noProof="0">
                        <a:solidFill>
                          <a:schemeClr val="bg1"/>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99999"/>
                    </a:solidFill>
                  </a:tcPr>
                </a:tc>
                <a:tc>
                  <a:txBody>
                    <a:bodyPr/>
                    <a:lstStyle/>
                    <a:p>
                      <a:pPr algn="ctr" fontAlgn="b"/>
                      <a:endParaRPr lang="en-US" sz="1000" b="1" i="0" u="none" strike="noStrike" noProof="0">
                        <a:solidFill>
                          <a:schemeClr val="bg1"/>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999999"/>
                    </a:solidFill>
                  </a:tcPr>
                </a:tc>
                <a:extLst>
                  <a:ext uri="{0D108BD9-81ED-4DB2-BD59-A6C34878D82A}">
                    <a16:rowId xmlns:a16="http://schemas.microsoft.com/office/drawing/2014/main" val="10011"/>
                  </a:ext>
                </a:extLst>
              </a:tr>
              <a:tr h="209550">
                <a:tc>
                  <a:txBody>
                    <a:bodyPr/>
                    <a:lstStyle/>
                    <a:p>
                      <a:pPr algn="l" fontAlgn="b"/>
                      <a:r>
                        <a:rPr lang="en-US" sz="1000" b="0" i="0" u="none" strike="noStrike" noProof="0">
                          <a:solidFill>
                            <a:srgbClr val="000000"/>
                          </a:solidFill>
                          <a:effectLst/>
                          <a:latin typeface="+mn-lt"/>
                        </a:rPr>
                        <a:t>D&amp;A</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0" i="0" u="none" strike="noStrike" noProof="0">
                          <a:solidFill>
                            <a:srgbClr val="000000"/>
                          </a:solidFill>
                          <a:effectLst/>
                          <a:latin typeface="+mn-lt"/>
                        </a:rPr>
                        <a:t>1,636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0" i="0" u="none" strike="noStrike" noProof="0">
                          <a:solidFill>
                            <a:srgbClr val="000000"/>
                          </a:solidFill>
                          <a:effectLst/>
                          <a:latin typeface="+mn-lt"/>
                        </a:rPr>
                        <a:t>1,901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0" i="0" u="none" strike="noStrike" noProof="0">
                          <a:solidFill>
                            <a:srgbClr val="000000"/>
                          </a:solidFill>
                          <a:effectLst/>
                          <a:latin typeface="+mn-lt"/>
                        </a:rPr>
                        <a:t>2,154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0" i="0" u="none" strike="noStrike" noProof="0">
                          <a:solidFill>
                            <a:srgbClr val="000000"/>
                          </a:solidFill>
                          <a:effectLst/>
                          <a:latin typeface="+mn-lt"/>
                        </a:rPr>
                        <a:t>2,156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0" i="0" u="none" strike="noStrike" noProof="0">
                          <a:solidFill>
                            <a:srgbClr val="000000"/>
                          </a:solidFill>
                          <a:effectLst/>
                          <a:latin typeface="+mn-lt"/>
                        </a:rPr>
                        <a:t>1,490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0" i="0" u="none" strike="noStrike" noProof="0">
                          <a:solidFill>
                            <a:srgbClr val="000000"/>
                          </a:solidFill>
                          <a:effectLst/>
                          <a:latin typeface="+mn-lt"/>
                        </a:rPr>
                        <a:t>1,631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0" i="0" u="none" strike="noStrike" noProof="0">
                          <a:solidFill>
                            <a:srgbClr val="000000"/>
                          </a:solidFill>
                          <a:effectLst/>
                          <a:latin typeface="+mn-lt"/>
                        </a:rPr>
                        <a:t>1,787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0" i="0" u="none" strike="noStrike" noProof="0">
                          <a:solidFill>
                            <a:srgbClr val="000000"/>
                          </a:solidFill>
                          <a:effectLst/>
                          <a:latin typeface="+mn-lt"/>
                        </a:rPr>
                        <a:t>1,958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0" i="0" u="none" strike="noStrike" noProof="0">
                          <a:solidFill>
                            <a:srgbClr val="000000"/>
                          </a:solidFill>
                          <a:effectLst/>
                          <a:latin typeface="+mn-lt"/>
                        </a:rPr>
                        <a:t>2,146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12"/>
                  </a:ext>
                </a:extLst>
              </a:tr>
              <a:tr h="209550">
                <a:tc>
                  <a:txBody>
                    <a:bodyPr/>
                    <a:lstStyle/>
                    <a:p>
                      <a:pPr algn="l" fontAlgn="b"/>
                      <a:r>
                        <a:rPr lang="en-US" sz="1000" b="0" i="0" u="none" strike="noStrike" noProof="0">
                          <a:solidFill>
                            <a:srgbClr val="000000"/>
                          </a:solidFill>
                          <a:effectLst/>
                          <a:latin typeface="+mn-lt"/>
                        </a:rPr>
                        <a:t>Capital Expenditure</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0" i="0" u="none" strike="noStrike" noProof="0">
                          <a:solidFill>
                            <a:srgbClr val="000000"/>
                          </a:solidFill>
                          <a:effectLst/>
                          <a:latin typeface="+mn-lt"/>
                        </a:rPr>
                        <a:t>-3,415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0" i="0" u="none" strike="noStrike" noProof="0">
                          <a:solidFill>
                            <a:srgbClr val="000000"/>
                          </a:solidFill>
                          <a:effectLst/>
                          <a:latin typeface="+mn-lt"/>
                        </a:rPr>
                        <a:t>-2,101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0" i="0" u="none" strike="noStrike" noProof="0">
                          <a:solidFill>
                            <a:srgbClr val="000000"/>
                          </a:solidFill>
                          <a:effectLst/>
                          <a:latin typeface="+mn-lt"/>
                        </a:rPr>
                        <a:t>-1,327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0" i="0" u="none" strike="noStrike" noProof="0">
                          <a:solidFill>
                            <a:srgbClr val="000000"/>
                          </a:solidFill>
                          <a:effectLst/>
                          <a:latin typeface="+mn-lt"/>
                        </a:rPr>
                        <a:t>-1,327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0" i="0" u="none" strike="noStrike" noProof="0">
                          <a:solidFill>
                            <a:srgbClr val="000000"/>
                          </a:solidFill>
                          <a:effectLst/>
                          <a:latin typeface="+mn-lt"/>
                        </a:rPr>
                        <a:t>-1,460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0" i="0" u="none" strike="noStrike" noProof="0">
                          <a:solidFill>
                            <a:srgbClr val="000000"/>
                          </a:solidFill>
                          <a:effectLst/>
                          <a:latin typeface="+mn-lt"/>
                        </a:rPr>
                        <a:t>-1,606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0" i="0" u="none" strike="noStrike" noProof="0">
                          <a:solidFill>
                            <a:srgbClr val="000000"/>
                          </a:solidFill>
                          <a:effectLst/>
                          <a:latin typeface="+mn-lt"/>
                        </a:rPr>
                        <a:t>-1,766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0" i="0" u="none" strike="noStrike" noProof="0">
                          <a:solidFill>
                            <a:srgbClr val="000000"/>
                          </a:solidFill>
                          <a:effectLst/>
                          <a:latin typeface="+mn-lt"/>
                        </a:rPr>
                        <a:t>-1,943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0" i="0" u="none" strike="noStrike" noProof="0">
                          <a:solidFill>
                            <a:srgbClr val="000000"/>
                          </a:solidFill>
                          <a:effectLst/>
                          <a:latin typeface="+mn-lt"/>
                        </a:rPr>
                        <a:t>-2,137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13"/>
                  </a:ext>
                </a:extLst>
              </a:tr>
              <a:tr h="209550">
                <a:tc>
                  <a:txBody>
                    <a:bodyPr/>
                    <a:lstStyle/>
                    <a:p>
                      <a:pPr algn="l" fontAlgn="b"/>
                      <a:r>
                        <a:rPr lang="en-US" sz="1000" b="1" i="0" u="none" strike="noStrike" noProof="0">
                          <a:solidFill>
                            <a:srgbClr val="000000"/>
                          </a:solidFill>
                          <a:effectLst/>
                          <a:latin typeface="+mn-lt"/>
                        </a:rPr>
                        <a:t>Net change in cash and cash equivalents</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1" i="0" u="none" strike="noStrike" noProof="0">
                          <a:solidFill>
                            <a:srgbClr val="000000"/>
                          </a:solidFill>
                          <a:effectLst/>
                          <a:latin typeface="+mn-lt"/>
                        </a:rPr>
                        <a:t>198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1" i="0" u="none" strike="noStrike" noProof="0">
                          <a:solidFill>
                            <a:srgbClr val="000000"/>
                          </a:solidFill>
                          <a:effectLst/>
                          <a:latin typeface="+mn-lt"/>
                        </a:rPr>
                        <a:t>312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1" i="0" u="none" strike="noStrike" noProof="0">
                          <a:solidFill>
                            <a:srgbClr val="000000"/>
                          </a:solidFill>
                          <a:effectLst/>
                          <a:latin typeface="+mn-lt"/>
                        </a:rPr>
                        <a:t>2,506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1" i="0" u="none" strike="noStrike" noProof="0">
                          <a:solidFill>
                            <a:srgbClr val="000000"/>
                          </a:solidFill>
                          <a:effectLst/>
                          <a:latin typeface="+mn-lt"/>
                        </a:rPr>
                        <a:t>-140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1" i="0" u="none" strike="noStrike" noProof="0">
                          <a:solidFill>
                            <a:srgbClr val="000000"/>
                          </a:solidFill>
                          <a:effectLst/>
                          <a:latin typeface="+mn-lt"/>
                        </a:rPr>
                        <a:t>2,127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1" i="0" u="none" strike="noStrike" noProof="0">
                          <a:solidFill>
                            <a:srgbClr val="000000"/>
                          </a:solidFill>
                          <a:effectLst/>
                          <a:latin typeface="+mn-lt"/>
                        </a:rPr>
                        <a:t>1,534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1" i="0" u="none" strike="noStrike" noProof="0">
                          <a:solidFill>
                            <a:srgbClr val="000000"/>
                          </a:solidFill>
                          <a:effectLst/>
                          <a:latin typeface="+mn-lt"/>
                        </a:rPr>
                        <a:t>3,378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1" i="0" u="none" strike="noStrike" noProof="0">
                          <a:solidFill>
                            <a:srgbClr val="000000"/>
                          </a:solidFill>
                          <a:effectLst/>
                          <a:latin typeface="+mn-lt"/>
                        </a:rPr>
                        <a:t>5,856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fontAlgn="b"/>
                      <a:r>
                        <a:rPr lang="en-US" sz="1000" b="1" i="0" u="none" strike="noStrike" noProof="0">
                          <a:solidFill>
                            <a:srgbClr val="000000"/>
                          </a:solidFill>
                          <a:effectLst/>
                          <a:latin typeface="+mn-lt"/>
                        </a:rPr>
                        <a:t>6,106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14"/>
                  </a:ext>
                </a:extLst>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914759726"/>
              </p:ext>
            </p:extLst>
          </p:nvPr>
        </p:nvGraphicFramePr>
        <p:xfrm>
          <a:off x="3208123" y="4648154"/>
          <a:ext cx="8784564" cy="1955846"/>
        </p:xfrm>
        <a:graphic>
          <a:graphicData uri="http://schemas.openxmlformats.org/drawingml/2006/table">
            <a:tbl>
              <a:tblPr>
                <a:tableStyleId>{5C22544A-7EE6-4342-B048-85BDC9FD1C3A}</a:tableStyleId>
              </a:tblPr>
              <a:tblGrid>
                <a:gridCol w="3560977">
                  <a:extLst>
                    <a:ext uri="{9D8B030D-6E8A-4147-A177-3AD203B41FA5}">
                      <a16:colId xmlns:a16="http://schemas.microsoft.com/office/drawing/2014/main" val="20000"/>
                    </a:ext>
                  </a:extLst>
                </a:gridCol>
                <a:gridCol w="469900">
                  <a:extLst>
                    <a:ext uri="{9D8B030D-6E8A-4147-A177-3AD203B41FA5}">
                      <a16:colId xmlns:a16="http://schemas.microsoft.com/office/drawing/2014/main" val="20001"/>
                    </a:ext>
                  </a:extLst>
                </a:gridCol>
                <a:gridCol w="546100">
                  <a:extLst>
                    <a:ext uri="{9D8B030D-6E8A-4147-A177-3AD203B41FA5}">
                      <a16:colId xmlns:a16="http://schemas.microsoft.com/office/drawing/2014/main" val="20002"/>
                    </a:ext>
                  </a:extLst>
                </a:gridCol>
                <a:gridCol w="3517900">
                  <a:extLst>
                    <a:ext uri="{9D8B030D-6E8A-4147-A177-3AD203B41FA5}">
                      <a16:colId xmlns:a16="http://schemas.microsoft.com/office/drawing/2014/main" val="20003"/>
                    </a:ext>
                  </a:extLst>
                </a:gridCol>
                <a:gridCol w="689687">
                  <a:extLst>
                    <a:ext uri="{9D8B030D-6E8A-4147-A177-3AD203B41FA5}">
                      <a16:colId xmlns:a16="http://schemas.microsoft.com/office/drawing/2014/main" val="20004"/>
                    </a:ext>
                  </a:extLst>
                </a:gridCol>
              </a:tblGrid>
              <a:tr h="199482">
                <a:tc>
                  <a:txBody>
                    <a:bodyPr/>
                    <a:lstStyle/>
                    <a:p>
                      <a:pPr algn="l" fontAlgn="b"/>
                      <a:r>
                        <a:rPr lang="en-US" sz="1000" u="none" strike="noStrike" noProof="0">
                          <a:effectLst/>
                          <a:latin typeface="+mn-lt"/>
                        </a:rPr>
                        <a:t>Assets</a:t>
                      </a:r>
                      <a:endParaRPr lang="en-US" sz="1000" b="1" i="0" u="none" strike="noStrike" noProof="0">
                        <a:solidFill>
                          <a:srgbClr val="000000"/>
                        </a:solidFill>
                        <a:effectLst/>
                        <a:latin typeface="+mn-lt"/>
                      </a:endParaRPr>
                    </a:p>
                  </a:txBody>
                  <a:tcPr marL="0" marR="0" marT="0" marB="0" anchor="ctr">
                    <a:solidFill>
                      <a:schemeClr val="bg1"/>
                    </a:solidFill>
                  </a:tcPr>
                </a:tc>
                <a:tc>
                  <a:txBody>
                    <a:bodyPr/>
                    <a:lstStyle/>
                    <a:p>
                      <a:pPr algn="l" fontAlgn="b"/>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l" fontAlgn="b"/>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l" fontAlgn="b"/>
                      <a:r>
                        <a:rPr lang="en-US" sz="1000" u="none" strike="noStrike" noProof="0">
                          <a:effectLst/>
                          <a:latin typeface="+mn-lt"/>
                        </a:rPr>
                        <a:t>Liabilities</a:t>
                      </a:r>
                      <a:endParaRPr lang="en-US" sz="1000" b="1" i="0" u="none" strike="noStrike" noProof="0">
                        <a:solidFill>
                          <a:srgbClr val="000000"/>
                        </a:solidFill>
                        <a:effectLst/>
                        <a:latin typeface="+mn-lt"/>
                      </a:endParaRPr>
                    </a:p>
                  </a:txBody>
                  <a:tcPr marL="0" marR="0" marT="0" marB="0" anchor="ctr">
                    <a:solidFill>
                      <a:schemeClr val="bg1"/>
                    </a:solidFill>
                  </a:tcPr>
                </a:tc>
                <a:tc>
                  <a:txBody>
                    <a:bodyPr/>
                    <a:lstStyle/>
                    <a:p>
                      <a:pPr algn="l" fontAlgn="b"/>
                      <a:endParaRPr lang="en-US" sz="1000" b="0" i="0" u="none" strike="noStrike" noProof="0">
                        <a:solidFill>
                          <a:srgbClr val="000000"/>
                        </a:solidFill>
                        <a:effectLst/>
                        <a:latin typeface="+mn-lt"/>
                      </a:endParaRPr>
                    </a:p>
                  </a:txBody>
                  <a:tcPr marL="0" marR="0" marT="0" marB="0" anchor="ctr">
                    <a:solidFill>
                      <a:schemeClr val="bg1"/>
                    </a:solidFill>
                  </a:tcPr>
                </a:tc>
                <a:extLst>
                  <a:ext uri="{0D108BD9-81ED-4DB2-BD59-A6C34878D82A}">
                    <a16:rowId xmlns:a16="http://schemas.microsoft.com/office/drawing/2014/main" val="10000"/>
                  </a:ext>
                </a:extLst>
              </a:tr>
              <a:tr h="199482">
                <a:tc>
                  <a:txBody>
                    <a:bodyPr/>
                    <a:lstStyle/>
                    <a:p>
                      <a:pPr algn="l" fontAlgn="b"/>
                      <a:r>
                        <a:rPr lang="en-US" sz="1000" u="none" strike="noStrike" noProof="0">
                          <a:effectLst/>
                          <a:latin typeface="+mn-lt"/>
                        </a:rPr>
                        <a:t>Cash and cash equivalents</a:t>
                      </a:r>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r" fontAlgn="b"/>
                      <a:r>
                        <a:rPr lang="en-US" sz="1000" u="none" strike="noStrike" noProof="0">
                          <a:effectLst/>
                          <a:latin typeface="+mn-lt"/>
                        </a:rPr>
                        <a:t>6,569</a:t>
                      </a:r>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l" fontAlgn="b"/>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l" fontAlgn="b"/>
                      <a:r>
                        <a:rPr lang="en-US" sz="1000" u="none" strike="noStrike" noProof="0">
                          <a:effectLst/>
                          <a:latin typeface="+mn-lt"/>
                        </a:rPr>
                        <a:t>Accounts payable</a:t>
                      </a:r>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r" fontAlgn="b"/>
                      <a:r>
                        <a:rPr lang="en-US" sz="1000" u="none" strike="noStrike" noProof="0">
                          <a:effectLst/>
                          <a:latin typeface="+mn-lt"/>
                        </a:rPr>
                        <a:t>3,630</a:t>
                      </a:r>
                      <a:endParaRPr lang="en-US" sz="1000" b="0" i="0" u="none" strike="noStrike" noProof="0">
                        <a:solidFill>
                          <a:srgbClr val="000000"/>
                        </a:solidFill>
                        <a:effectLst/>
                        <a:latin typeface="+mn-lt"/>
                      </a:endParaRPr>
                    </a:p>
                  </a:txBody>
                  <a:tcPr marL="0" marR="0" marT="0" marB="0" anchor="ctr">
                    <a:solidFill>
                      <a:schemeClr val="bg1"/>
                    </a:solidFill>
                  </a:tcPr>
                </a:tc>
                <a:extLst>
                  <a:ext uri="{0D108BD9-81ED-4DB2-BD59-A6C34878D82A}">
                    <a16:rowId xmlns:a16="http://schemas.microsoft.com/office/drawing/2014/main" val="10001"/>
                  </a:ext>
                </a:extLst>
              </a:tr>
              <a:tr h="199482">
                <a:tc>
                  <a:txBody>
                    <a:bodyPr/>
                    <a:lstStyle/>
                    <a:p>
                      <a:pPr algn="l" fontAlgn="b"/>
                      <a:r>
                        <a:rPr lang="en-US" sz="1000" u="none" strike="noStrike" noProof="0">
                          <a:effectLst/>
                          <a:latin typeface="+mn-lt"/>
                        </a:rPr>
                        <a:t>Accounts receivable, net</a:t>
                      </a:r>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r" fontAlgn="b"/>
                      <a:r>
                        <a:rPr lang="en-US" sz="1000" u="none" strike="noStrike" noProof="0">
                          <a:effectLst/>
                          <a:latin typeface="+mn-lt"/>
                        </a:rPr>
                        <a:t>1,266</a:t>
                      </a:r>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l" fontAlgn="b"/>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l" fontAlgn="b"/>
                      <a:r>
                        <a:rPr lang="en-US" sz="1000" u="none" strike="noStrike" noProof="0">
                          <a:effectLst/>
                          <a:latin typeface="+mn-lt"/>
                        </a:rPr>
                        <a:t>Accrued liabilities and other</a:t>
                      </a:r>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r" fontAlgn="b"/>
                      <a:r>
                        <a:rPr lang="en-US" sz="1000" u="none" strike="noStrike" noProof="0">
                          <a:effectLst/>
                          <a:latin typeface="+mn-lt"/>
                        </a:rPr>
                        <a:t>2,778</a:t>
                      </a:r>
                      <a:endParaRPr lang="en-US" sz="1000" b="0" i="0" u="none" strike="noStrike" noProof="0">
                        <a:solidFill>
                          <a:srgbClr val="000000"/>
                        </a:solidFill>
                        <a:effectLst/>
                        <a:latin typeface="+mn-lt"/>
                      </a:endParaRPr>
                    </a:p>
                  </a:txBody>
                  <a:tcPr marL="0" marR="0" marT="0" marB="0" anchor="ctr">
                    <a:solidFill>
                      <a:schemeClr val="bg1"/>
                    </a:solidFill>
                  </a:tcPr>
                </a:tc>
                <a:extLst>
                  <a:ext uri="{0D108BD9-81ED-4DB2-BD59-A6C34878D82A}">
                    <a16:rowId xmlns:a16="http://schemas.microsoft.com/office/drawing/2014/main" val="10002"/>
                  </a:ext>
                </a:extLst>
              </a:tr>
              <a:tr h="166437">
                <a:tc>
                  <a:txBody>
                    <a:bodyPr/>
                    <a:lstStyle/>
                    <a:p>
                      <a:pPr algn="l" fontAlgn="b"/>
                      <a:r>
                        <a:rPr lang="en-US" sz="1000" u="none" strike="noStrike" noProof="0">
                          <a:effectLst/>
                          <a:latin typeface="+mn-lt"/>
                        </a:rPr>
                        <a:t>Inventory</a:t>
                      </a:r>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r" fontAlgn="b"/>
                      <a:r>
                        <a:rPr lang="en-US" sz="1000" u="none" strike="noStrike" noProof="0">
                          <a:effectLst/>
                          <a:latin typeface="+mn-lt"/>
                        </a:rPr>
                        <a:t>3,418</a:t>
                      </a:r>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l" fontAlgn="b"/>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l" fontAlgn="b"/>
                      <a:r>
                        <a:rPr lang="en-US" sz="1000" u="none" strike="noStrike" noProof="0">
                          <a:effectLst/>
                          <a:latin typeface="+mn-lt"/>
                        </a:rPr>
                        <a:t>Deferred revenue</a:t>
                      </a:r>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r" fontAlgn="b"/>
                      <a:r>
                        <a:rPr lang="en-US" sz="1000" u="none" strike="noStrike" noProof="0">
                          <a:effectLst/>
                          <a:latin typeface="+mn-lt"/>
                        </a:rPr>
                        <a:t>1,112</a:t>
                      </a:r>
                      <a:endParaRPr lang="en-US" sz="1000" b="0" i="0" u="none" strike="noStrike" noProof="0">
                        <a:solidFill>
                          <a:srgbClr val="000000"/>
                        </a:solidFill>
                        <a:effectLst/>
                        <a:latin typeface="+mn-lt"/>
                      </a:endParaRPr>
                    </a:p>
                  </a:txBody>
                  <a:tcPr marL="0" marR="0" marT="0" marB="0" anchor="ctr">
                    <a:solidFill>
                      <a:schemeClr val="bg1"/>
                    </a:solidFill>
                  </a:tcPr>
                </a:tc>
                <a:extLst>
                  <a:ext uri="{0D108BD9-81ED-4DB2-BD59-A6C34878D82A}">
                    <a16:rowId xmlns:a16="http://schemas.microsoft.com/office/drawing/2014/main" val="10003"/>
                  </a:ext>
                </a:extLst>
              </a:tr>
              <a:tr h="217311">
                <a:tc>
                  <a:txBody>
                    <a:bodyPr/>
                    <a:lstStyle/>
                    <a:p>
                      <a:pPr algn="l" fontAlgn="b"/>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l" fontAlgn="b"/>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l" fontAlgn="b"/>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l" fontAlgn="b"/>
                      <a:r>
                        <a:rPr lang="en-US" sz="1000" u="none" strike="noStrike" noProof="0">
                          <a:effectLst/>
                          <a:latin typeface="+mn-lt"/>
                        </a:rPr>
                        <a:t>Current portion of debt and finance leases</a:t>
                      </a:r>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r" fontAlgn="b"/>
                      <a:r>
                        <a:rPr lang="en-US" sz="1000" u="none" strike="noStrike" noProof="0">
                          <a:effectLst/>
                          <a:latin typeface="+mn-lt"/>
                        </a:rPr>
                        <a:t>1,707</a:t>
                      </a:r>
                      <a:endParaRPr lang="en-US" sz="1000" b="0" i="0" u="none" strike="noStrike" noProof="0">
                        <a:solidFill>
                          <a:srgbClr val="000000"/>
                        </a:solidFill>
                        <a:effectLst/>
                        <a:latin typeface="+mn-lt"/>
                      </a:endParaRPr>
                    </a:p>
                  </a:txBody>
                  <a:tcPr marL="0" marR="0" marT="0" marB="0" anchor="ctr">
                    <a:solidFill>
                      <a:schemeClr val="bg1"/>
                    </a:solidFill>
                  </a:tcPr>
                </a:tc>
                <a:extLst>
                  <a:ext uri="{0D108BD9-81ED-4DB2-BD59-A6C34878D82A}">
                    <a16:rowId xmlns:a16="http://schemas.microsoft.com/office/drawing/2014/main" val="10004"/>
                  </a:ext>
                </a:extLst>
              </a:tr>
              <a:tr h="165507">
                <a:tc>
                  <a:txBody>
                    <a:bodyPr/>
                    <a:lstStyle/>
                    <a:p>
                      <a:pPr algn="l" fontAlgn="b"/>
                      <a:r>
                        <a:rPr lang="en-US" sz="1000" b="1" u="none" strike="noStrike" noProof="0">
                          <a:effectLst/>
                          <a:latin typeface="+mn-lt"/>
                        </a:rPr>
                        <a:t>Total current assets</a:t>
                      </a:r>
                      <a:endParaRPr lang="en-US" sz="1000" b="1" i="0" u="none" strike="noStrike" noProof="0">
                        <a:solidFill>
                          <a:srgbClr val="000000"/>
                        </a:solidFill>
                        <a:effectLst/>
                        <a:latin typeface="+mn-lt"/>
                      </a:endParaRPr>
                    </a:p>
                  </a:txBody>
                  <a:tcPr marL="0" marR="0" marT="0" marB="0" anchor="ctr">
                    <a:solidFill>
                      <a:schemeClr val="bg1"/>
                    </a:solidFill>
                  </a:tcPr>
                </a:tc>
                <a:tc>
                  <a:txBody>
                    <a:bodyPr/>
                    <a:lstStyle/>
                    <a:p>
                      <a:pPr algn="r" fontAlgn="b"/>
                      <a:r>
                        <a:rPr lang="en-US" sz="1000" b="1" u="none" strike="noStrike" noProof="0">
                          <a:effectLst/>
                          <a:latin typeface="+mn-lt"/>
                        </a:rPr>
                        <a:t>11,936</a:t>
                      </a:r>
                      <a:endParaRPr lang="en-US" sz="1000" b="1" i="0" u="none" strike="noStrike" noProof="0">
                        <a:solidFill>
                          <a:srgbClr val="000000"/>
                        </a:solidFill>
                        <a:effectLst/>
                        <a:latin typeface="+mn-lt"/>
                      </a:endParaRPr>
                    </a:p>
                  </a:txBody>
                  <a:tcPr marL="0" marR="0" marT="0" marB="0" anchor="ctr">
                    <a:solidFill>
                      <a:schemeClr val="bg1"/>
                    </a:solidFill>
                  </a:tcPr>
                </a:tc>
                <a:tc>
                  <a:txBody>
                    <a:bodyPr/>
                    <a:lstStyle/>
                    <a:p>
                      <a:pPr algn="l" fontAlgn="b"/>
                      <a:r>
                        <a:rPr lang="en-US" sz="1000" u="none" strike="noStrike" noProof="0">
                          <a:effectLst/>
                          <a:latin typeface="+mn-lt"/>
                        </a:rPr>
                        <a:t> </a:t>
                      </a:r>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l" fontAlgn="b"/>
                      <a:r>
                        <a:rPr lang="en-US" sz="1000" b="1" u="none" strike="noStrike" noProof="0">
                          <a:effectLst/>
                          <a:latin typeface="+mn-lt"/>
                        </a:rPr>
                        <a:t>Total current liabilities</a:t>
                      </a:r>
                      <a:endParaRPr lang="en-US" sz="1000" b="1" i="0" u="none" strike="noStrike" noProof="0">
                        <a:solidFill>
                          <a:srgbClr val="000000"/>
                        </a:solidFill>
                        <a:effectLst/>
                        <a:latin typeface="+mn-lt"/>
                      </a:endParaRPr>
                    </a:p>
                  </a:txBody>
                  <a:tcPr marL="0" marR="0" marT="0" marB="0" anchor="ctr">
                    <a:solidFill>
                      <a:schemeClr val="bg1"/>
                    </a:solidFill>
                  </a:tcPr>
                </a:tc>
                <a:tc>
                  <a:txBody>
                    <a:bodyPr/>
                    <a:lstStyle/>
                    <a:p>
                      <a:pPr algn="r" fontAlgn="b"/>
                      <a:r>
                        <a:rPr lang="en-US" sz="1000" b="1" u="none" strike="noStrike" noProof="0">
                          <a:effectLst/>
                          <a:latin typeface="+mn-lt"/>
                        </a:rPr>
                        <a:t>10,094</a:t>
                      </a:r>
                      <a:endParaRPr lang="en-US" sz="1000" b="1" i="0" u="none" strike="noStrike" noProof="0">
                        <a:solidFill>
                          <a:srgbClr val="000000"/>
                        </a:solidFill>
                        <a:effectLst/>
                        <a:latin typeface="+mn-lt"/>
                      </a:endParaRPr>
                    </a:p>
                  </a:txBody>
                  <a:tcPr marL="0" marR="0" marT="0" marB="0" anchor="ctr">
                    <a:solidFill>
                      <a:schemeClr val="bg1"/>
                    </a:solidFill>
                  </a:tcPr>
                </a:tc>
                <a:extLst>
                  <a:ext uri="{0D108BD9-81ED-4DB2-BD59-A6C34878D82A}">
                    <a16:rowId xmlns:a16="http://schemas.microsoft.com/office/drawing/2014/main" val="10005"/>
                  </a:ext>
                </a:extLst>
              </a:tr>
              <a:tr h="224122">
                <a:tc>
                  <a:txBody>
                    <a:bodyPr/>
                    <a:lstStyle/>
                    <a:p>
                      <a:pPr algn="l" fontAlgn="b"/>
                      <a:r>
                        <a:rPr lang="en-US" sz="1000" u="none" strike="noStrike" noProof="0">
                          <a:effectLst/>
                          <a:latin typeface="+mn-lt"/>
                        </a:rPr>
                        <a:t>Property, plant and equipment, net</a:t>
                      </a:r>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r" fontAlgn="b"/>
                      <a:r>
                        <a:rPr lang="en-US" sz="1000" u="none" strike="noStrike" noProof="0">
                          <a:effectLst/>
                          <a:latin typeface="+mn-lt"/>
                        </a:rPr>
                        <a:t>10,362</a:t>
                      </a:r>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l" fontAlgn="b"/>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l" fontAlgn="b"/>
                      <a:r>
                        <a:rPr lang="en-US" sz="1000" u="none" strike="noStrike" noProof="0">
                          <a:effectLst/>
                          <a:latin typeface="+mn-lt"/>
                        </a:rPr>
                        <a:t>Debt and finance leases, net of current portion</a:t>
                      </a:r>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r" fontAlgn="b"/>
                      <a:r>
                        <a:rPr lang="en-US" sz="1000" u="none" strike="noStrike" noProof="0">
                          <a:effectLst/>
                          <a:latin typeface="+mn-lt"/>
                        </a:rPr>
                        <a:t>11,362</a:t>
                      </a:r>
                      <a:endParaRPr lang="en-US" sz="1000" b="0" i="0" u="none" strike="noStrike" noProof="0">
                        <a:solidFill>
                          <a:srgbClr val="000000"/>
                        </a:solidFill>
                        <a:effectLst/>
                        <a:latin typeface="+mn-lt"/>
                      </a:endParaRPr>
                    </a:p>
                  </a:txBody>
                  <a:tcPr marL="0" marR="0" marT="0" marB="0" anchor="ctr">
                    <a:solidFill>
                      <a:schemeClr val="bg1"/>
                    </a:solidFill>
                  </a:tcPr>
                </a:tc>
                <a:extLst>
                  <a:ext uri="{0D108BD9-81ED-4DB2-BD59-A6C34878D82A}">
                    <a16:rowId xmlns:a16="http://schemas.microsoft.com/office/drawing/2014/main" val="10006"/>
                  </a:ext>
                </a:extLst>
              </a:tr>
              <a:tr h="165507">
                <a:tc>
                  <a:txBody>
                    <a:bodyPr/>
                    <a:lstStyle/>
                    <a:p>
                      <a:pPr algn="l" fontAlgn="b"/>
                      <a:r>
                        <a:rPr lang="en-US" sz="1000" u="none" strike="noStrike" noProof="0">
                          <a:effectLst/>
                          <a:latin typeface="+mn-lt"/>
                        </a:rPr>
                        <a:t>Operating lease vehicles, net</a:t>
                      </a:r>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r" fontAlgn="b"/>
                      <a:r>
                        <a:rPr lang="en-US" sz="1000" u="none" strike="noStrike" noProof="0">
                          <a:effectLst/>
                          <a:latin typeface="+mn-lt"/>
                        </a:rPr>
                        <a:t>2,785</a:t>
                      </a:r>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l" fontAlgn="b"/>
                      <a:endParaRPr lang="en-US" sz="1000" b="0" i="0" u="none" strike="noStrike" noProof="0">
                        <a:solidFill>
                          <a:srgbClr val="000000"/>
                        </a:solidFill>
                        <a:effectLst/>
                        <a:latin typeface="+mn-lt"/>
                      </a:endParaRPr>
                    </a:p>
                  </a:txBody>
                  <a:tcPr marL="0" marR="0" marT="0" marB="0" anchor="ctr">
                    <a:solidFill>
                      <a:schemeClr val="bg1"/>
                    </a:solidFill>
                  </a:tcPr>
                </a:tc>
                <a:tc>
                  <a:txBody>
                    <a:bodyPr/>
                    <a:lstStyle/>
                    <a:p>
                      <a:pPr algn="l" fontAlgn="b"/>
                      <a:r>
                        <a:rPr lang="en-US" sz="1000" u="none" strike="noStrike" noProof="0">
                          <a:effectLst/>
                          <a:latin typeface="+mn-lt"/>
                        </a:rPr>
                        <a:t>Other long-term liabilities</a:t>
                      </a:r>
                      <a:endParaRPr lang="en-US" sz="1000" b="0" i="0" u="none" strike="noStrike" noProof="0">
                        <a:solidFill>
                          <a:srgbClr val="000000"/>
                        </a:solidFill>
                        <a:effectLst/>
                        <a:latin typeface="+mn-lt"/>
                      </a:endParaRPr>
                    </a:p>
                  </a:txBody>
                  <a:tcPr marL="0" marR="0" marT="0" marB="0" anchor="ctr">
                    <a:lnB w="12700" cmpd="sng">
                      <a:noFill/>
                    </a:lnB>
                    <a:solidFill>
                      <a:schemeClr val="bg1"/>
                    </a:solidFill>
                  </a:tcPr>
                </a:tc>
                <a:tc>
                  <a:txBody>
                    <a:bodyPr/>
                    <a:lstStyle/>
                    <a:p>
                      <a:pPr algn="r" fontAlgn="b"/>
                      <a:r>
                        <a:rPr lang="en-US" sz="1000" u="none" strike="noStrike" noProof="0">
                          <a:effectLst/>
                          <a:latin typeface="+mn-lt"/>
                        </a:rPr>
                        <a:t>2,655</a:t>
                      </a:r>
                      <a:endParaRPr lang="en-US" sz="1000" b="0" i="0" u="none" strike="noStrike" noProof="0">
                        <a:solidFill>
                          <a:srgbClr val="000000"/>
                        </a:solidFill>
                        <a:effectLst/>
                        <a:latin typeface="+mn-lt"/>
                      </a:endParaRPr>
                    </a:p>
                  </a:txBody>
                  <a:tcPr marL="0" marR="0" marT="0" marB="0" anchor="ctr">
                    <a:lnB w="12700" cmpd="sng">
                      <a:noFill/>
                    </a:lnB>
                    <a:solidFill>
                      <a:schemeClr val="bg1"/>
                    </a:solidFill>
                  </a:tcPr>
                </a:tc>
                <a:extLst>
                  <a:ext uri="{0D108BD9-81ED-4DB2-BD59-A6C34878D82A}">
                    <a16:rowId xmlns:a16="http://schemas.microsoft.com/office/drawing/2014/main" val="10007"/>
                  </a:ext>
                </a:extLst>
              </a:tr>
              <a:tr h="199482">
                <a:tc>
                  <a:txBody>
                    <a:bodyPr/>
                    <a:lstStyle/>
                    <a:p>
                      <a:pPr algn="l" fontAlgn="b"/>
                      <a:r>
                        <a:rPr lang="en-US" sz="1000" u="none" strike="noStrike" noProof="0">
                          <a:effectLst/>
                          <a:latin typeface="+mn-lt"/>
                        </a:rPr>
                        <a:t>Solar energy systems, net</a:t>
                      </a:r>
                      <a:endParaRPr lang="en-US" sz="1000" b="0" i="0" u="none" strike="noStrike" noProof="0">
                        <a:solidFill>
                          <a:srgbClr val="000000"/>
                        </a:solidFill>
                        <a:effectLst/>
                        <a:latin typeface="+mn-lt"/>
                      </a:endParaRPr>
                    </a:p>
                  </a:txBody>
                  <a:tcPr marL="0" marR="0" marT="0" marB="0" anchor="ctr">
                    <a:lnB w="12700" cmpd="sng">
                      <a:noFill/>
                    </a:lnB>
                    <a:solidFill>
                      <a:schemeClr val="bg1"/>
                    </a:solidFill>
                  </a:tcPr>
                </a:tc>
                <a:tc>
                  <a:txBody>
                    <a:bodyPr/>
                    <a:lstStyle/>
                    <a:p>
                      <a:pPr algn="r" fontAlgn="b"/>
                      <a:r>
                        <a:rPr lang="en-US" sz="1000" u="none" strike="noStrike" noProof="0">
                          <a:effectLst/>
                          <a:latin typeface="+mn-lt"/>
                        </a:rPr>
                        <a:t>5,817</a:t>
                      </a:r>
                      <a:endParaRPr lang="en-US" sz="1000" b="0" i="0" u="none" strike="noStrike" noProof="0">
                        <a:solidFill>
                          <a:srgbClr val="000000"/>
                        </a:solidFill>
                        <a:effectLst/>
                        <a:latin typeface="+mn-lt"/>
                      </a:endParaRPr>
                    </a:p>
                  </a:txBody>
                  <a:tcPr marL="0" marR="0" marT="0" marB="0" anchor="ctr">
                    <a:lnB w="12700" cmpd="sng">
                      <a:noFill/>
                    </a:lnB>
                    <a:solidFill>
                      <a:schemeClr val="bg1"/>
                    </a:solidFill>
                  </a:tcPr>
                </a:tc>
                <a:tc>
                  <a:txBody>
                    <a:bodyPr/>
                    <a:lstStyle/>
                    <a:p>
                      <a:pPr algn="l" fontAlgn="b"/>
                      <a:endParaRPr lang="en-US" sz="1000" b="0" i="0" u="none" strike="noStrike" noProof="0">
                        <a:solidFill>
                          <a:srgbClr val="000000"/>
                        </a:solidFill>
                        <a:effectLst/>
                        <a:latin typeface="+mn-lt"/>
                      </a:endParaRPr>
                    </a:p>
                  </a:txBody>
                  <a:tcPr marL="0" marR="0" marT="0" marB="0" anchor="ctr">
                    <a:lnR w="12700" cmpd="sng">
                      <a:noFill/>
                    </a:lnR>
                    <a:solidFill>
                      <a:schemeClr val="bg1"/>
                    </a:solidFill>
                  </a:tcPr>
                </a:tc>
                <a:tc>
                  <a:txBody>
                    <a:bodyPr/>
                    <a:lstStyle/>
                    <a:p>
                      <a:pPr algn="l" fontAlgn="b"/>
                      <a:r>
                        <a:rPr lang="en-US" sz="1000" b="1" u="none" strike="noStrike" noProof="0">
                          <a:effectLst/>
                          <a:latin typeface="+mn-lt"/>
                        </a:rPr>
                        <a:t>Total liabilities</a:t>
                      </a:r>
                      <a:endParaRPr lang="en-US" sz="1000" b="1" i="0" u="none" strike="noStrike" noProof="0">
                        <a:solidFill>
                          <a:srgbClr val="000000"/>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000" b="1" u="none" strike="noStrike" noProof="0">
                          <a:effectLst/>
                          <a:latin typeface="+mn-lt"/>
                        </a:rPr>
                        <a:t>25,289</a:t>
                      </a:r>
                      <a:endParaRPr lang="en-US" sz="1000" b="1" i="0" u="none" strike="noStrike" noProof="0">
                        <a:solidFill>
                          <a:srgbClr val="000000"/>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8"/>
                  </a:ext>
                </a:extLst>
              </a:tr>
              <a:tr h="219034">
                <a:tc>
                  <a:txBody>
                    <a:bodyPr/>
                    <a:lstStyle/>
                    <a:p>
                      <a:pPr algn="l" fontAlgn="b"/>
                      <a:r>
                        <a:rPr lang="en-US" sz="1000" b="1" u="none" strike="noStrike" noProof="0">
                          <a:effectLst/>
                          <a:latin typeface="+mn-lt"/>
                        </a:rPr>
                        <a:t>Total assets</a:t>
                      </a:r>
                      <a:endParaRPr lang="en-US" sz="1000" b="1" i="0" u="none" strike="noStrike" noProof="0">
                        <a:solidFill>
                          <a:srgbClr val="000000"/>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000" b="1" u="none" strike="noStrike" noProof="0">
                          <a:effectLst/>
                          <a:latin typeface="+mn-lt"/>
                        </a:rPr>
                        <a:t>33,853</a:t>
                      </a:r>
                      <a:endParaRPr lang="en-US" sz="1000" b="1" i="0" u="none" strike="noStrike" noProof="0">
                        <a:solidFill>
                          <a:srgbClr val="000000"/>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l" fontAlgn="b"/>
                      <a:endParaRPr lang="en-US" sz="1000" b="0" i="0" u="none" strike="noStrike" noProof="0">
                        <a:solidFill>
                          <a:srgbClr val="000000"/>
                        </a:solidFill>
                        <a:effectLst/>
                        <a:latin typeface="+mn-lt"/>
                      </a:endParaRPr>
                    </a:p>
                  </a:txBody>
                  <a:tcPr marL="0" marR="0" marT="0" marB="0" anchor="ctr">
                    <a:lnL w="12700" cmpd="sng">
                      <a:noFill/>
                    </a:lnL>
                    <a:lnR w="12700" cmpd="sng">
                      <a:noFill/>
                    </a:lnR>
                    <a:solidFill>
                      <a:schemeClr val="bg1"/>
                    </a:solidFill>
                  </a:tcPr>
                </a:tc>
                <a:tc>
                  <a:txBody>
                    <a:bodyPr/>
                    <a:lstStyle/>
                    <a:p>
                      <a:pPr algn="l" fontAlgn="b"/>
                      <a:r>
                        <a:rPr lang="en-US" sz="1000" b="1" u="none" strike="noStrike" noProof="0">
                          <a:effectLst/>
                          <a:latin typeface="+mn-lt"/>
                        </a:rPr>
                        <a:t>Total stockholders' equity</a:t>
                      </a:r>
                      <a:endParaRPr lang="en-US" sz="1000" b="1" i="0" u="none" strike="noStrike" noProof="0">
                        <a:solidFill>
                          <a:srgbClr val="000000"/>
                        </a:solidFill>
                        <a:effectLst/>
                        <a:latin typeface="+mn-lt"/>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000" b="1" u="none" strike="noStrike" noProof="0">
                          <a:effectLst/>
                          <a:latin typeface="+mn-lt"/>
                        </a:rPr>
                        <a:t>8,565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10479681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t>Historical Capital Structure</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3"/>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4B111D5-F7E5-4610-A644-3E199C28A063}"/>
              </a:ext>
            </a:extLst>
          </p:cNvPr>
          <p:cNvSpPr/>
          <p:nvPr/>
        </p:nvSpPr>
        <p:spPr>
          <a:xfrm>
            <a:off x="3209027" y="211346"/>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ea typeface="+mn-lt"/>
                <a:cs typeface="+mn-lt"/>
              </a:rPr>
              <a:t>Tesla Business Overview</a:t>
            </a:r>
            <a:endParaRPr lang="en-US">
              <a:solidFill>
                <a:schemeClr val="bg1"/>
              </a:solidFill>
              <a:ea typeface="+mn-lt"/>
              <a:cs typeface="+mn-lt"/>
            </a:endParaRPr>
          </a:p>
        </p:txBody>
      </p:sp>
      <p:sp>
        <p:nvSpPr>
          <p:cNvPr id="3" name="Slide Number Placeholder 2"/>
          <p:cNvSpPr>
            <a:spLocks noGrp="1"/>
          </p:cNvSpPr>
          <p:nvPr>
            <p:ph type="sldNum" sz="quarter" idx="12"/>
          </p:nvPr>
        </p:nvSpPr>
        <p:spPr/>
        <p:txBody>
          <a:bodyPr/>
          <a:lstStyle/>
          <a:p>
            <a:fld id="{330EA680-D336-4FF7-8B7A-9848BB0A1C32}" type="slidenum">
              <a:rPr lang="en-US" smtClean="0"/>
              <a:t>6</a:t>
            </a:fld>
            <a:endParaRPr lang="en-US"/>
          </a:p>
        </p:txBody>
      </p:sp>
      <p:sp>
        <p:nvSpPr>
          <p:cNvPr id="12" name="Rectangle 11">
            <a:extLst>
              <a:ext uri="{FF2B5EF4-FFF2-40B4-BE49-F238E27FC236}">
                <a16:creationId xmlns:a16="http://schemas.microsoft.com/office/drawing/2014/main" id="{063784AE-5599-4A63-B586-22859E6EA226}"/>
              </a:ext>
            </a:extLst>
          </p:cNvPr>
          <p:cNvSpPr/>
          <p:nvPr/>
        </p:nvSpPr>
        <p:spPr>
          <a:xfrm>
            <a:off x="3209026" y="1221399"/>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b="1">
                <a:solidFill>
                  <a:schemeClr val="bg1"/>
                </a:solidFill>
                <a:ea typeface="+mn-lt"/>
                <a:cs typeface="+mn-lt"/>
              </a:rPr>
              <a:t>Debt Outstanding (in $ millions)</a:t>
            </a:r>
            <a:endParaRPr lang="en-US" sz="1600">
              <a:solidFill>
                <a:schemeClr val="bg1"/>
              </a:solidFill>
              <a:ea typeface="+mn-lt"/>
              <a:cs typeface="+mn-lt"/>
            </a:endParaRPr>
          </a:p>
        </p:txBody>
      </p:sp>
      <p:graphicFrame>
        <p:nvGraphicFramePr>
          <p:cNvPr id="4" name="Table 3"/>
          <p:cNvGraphicFramePr>
            <a:graphicFrameLocks noGrp="1"/>
          </p:cNvGraphicFramePr>
          <p:nvPr>
            <p:extLst>
              <p:ext uri="{D42A27DB-BD31-4B8C-83A1-F6EECF244321}">
                <p14:modId xmlns:p14="http://schemas.microsoft.com/office/powerpoint/2010/main" val="554410867"/>
              </p:ext>
            </p:extLst>
          </p:nvPr>
        </p:nvGraphicFramePr>
        <p:xfrm>
          <a:off x="3208128" y="1594424"/>
          <a:ext cx="8784564" cy="2402289"/>
        </p:xfrm>
        <a:graphic>
          <a:graphicData uri="http://schemas.openxmlformats.org/drawingml/2006/table">
            <a:tbl>
              <a:tblPr>
                <a:tableStyleId>{5C22544A-7EE6-4342-B048-85BDC9FD1C3A}</a:tableStyleId>
              </a:tblPr>
              <a:tblGrid>
                <a:gridCol w="4726963">
                  <a:extLst>
                    <a:ext uri="{9D8B030D-6E8A-4147-A177-3AD203B41FA5}">
                      <a16:colId xmlns:a16="http://schemas.microsoft.com/office/drawing/2014/main" val="20000"/>
                    </a:ext>
                  </a:extLst>
                </a:gridCol>
                <a:gridCol w="1916417">
                  <a:extLst>
                    <a:ext uri="{9D8B030D-6E8A-4147-A177-3AD203B41FA5}">
                      <a16:colId xmlns:a16="http://schemas.microsoft.com/office/drawing/2014/main" val="20001"/>
                    </a:ext>
                  </a:extLst>
                </a:gridCol>
                <a:gridCol w="2141184">
                  <a:extLst>
                    <a:ext uri="{9D8B030D-6E8A-4147-A177-3AD203B41FA5}">
                      <a16:colId xmlns:a16="http://schemas.microsoft.com/office/drawing/2014/main" val="20002"/>
                    </a:ext>
                  </a:extLst>
                </a:gridCol>
              </a:tblGrid>
              <a:tr h="421089">
                <a:tc>
                  <a:txBody>
                    <a:bodyPr/>
                    <a:lstStyle/>
                    <a:p>
                      <a:pPr algn="l" fontAlgn="b"/>
                      <a:endParaRPr lang="en-US" sz="1300" b="1" i="0" u="none" strike="noStrike">
                        <a:solidFill>
                          <a:srgbClr val="000000"/>
                        </a:solidFill>
                        <a:effectLst/>
                        <a:latin typeface="+mn-lt"/>
                      </a:endParaRP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is-IS" sz="1300" b="1" i="0" u="none" strike="noStrike">
                          <a:solidFill>
                            <a:srgbClr val="000000"/>
                          </a:solidFill>
                          <a:effectLst/>
                          <a:latin typeface="+mn-lt"/>
                        </a:rPr>
                        <a:t>Unpaid </a:t>
                      </a:r>
                    </a:p>
                    <a:p>
                      <a:pPr algn="ctr" fontAlgn="b"/>
                      <a:r>
                        <a:rPr lang="is-IS" sz="1300" b="1" i="0" u="none" strike="noStrike">
                          <a:solidFill>
                            <a:srgbClr val="000000"/>
                          </a:solidFill>
                          <a:effectLst/>
                          <a:latin typeface="+mn-lt"/>
                        </a:rPr>
                        <a:t>Principal Balance</a:t>
                      </a: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is-IS" sz="1300" b="1" i="0" u="none" strike="noStrike" baseline="0">
                          <a:solidFill>
                            <a:srgbClr val="000000"/>
                          </a:solidFill>
                          <a:effectLst/>
                          <a:latin typeface="+mn-lt"/>
                        </a:rPr>
                        <a:t>Long-Term Net Carrying Value as of FY2019</a:t>
                      </a:r>
                      <a:endParaRPr lang="is-IS" sz="1300" b="1" i="0" u="none" strike="noStrike">
                        <a:solidFill>
                          <a:srgbClr val="000000"/>
                        </a:solidFill>
                        <a:effectLst/>
                        <a:latin typeface="+mn-lt"/>
                      </a:endParaRP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191494">
                <a:tc>
                  <a:txBody>
                    <a:bodyPr/>
                    <a:lstStyle/>
                    <a:p>
                      <a:pPr algn="l" fontAlgn="b"/>
                      <a:r>
                        <a:rPr lang="en-US" sz="1300" u="none" strike="noStrike">
                          <a:effectLst/>
                          <a:latin typeface="+mn-lt"/>
                        </a:rPr>
                        <a:t>1.25% Convertible Senior Notes due 2021</a:t>
                      </a:r>
                      <a:endParaRPr lang="en-US" sz="1300" b="0" i="0" u="none" strike="noStrike">
                        <a:solidFill>
                          <a:srgbClr val="000000"/>
                        </a:solidFill>
                        <a:effectLst/>
                        <a:latin typeface="+mn-lt"/>
                      </a:endParaRP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is-IS" sz="1300" b="0" i="0" u="none" strike="noStrike">
                          <a:solidFill>
                            <a:srgbClr val="000000"/>
                          </a:solidFill>
                          <a:effectLst/>
                          <a:latin typeface="+mn-lt"/>
                        </a:rPr>
                        <a:t>1,380</a:t>
                      </a: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is-IS" sz="1300" u="none" strike="noStrike">
                          <a:effectLst/>
                          <a:latin typeface="+mn-lt"/>
                        </a:rPr>
                        <a:t>1,304</a:t>
                      </a:r>
                      <a:endParaRPr lang="is-IS" sz="1300" b="0" i="0" u="none" strike="noStrike">
                        <a:solidFill>
                          <a:srgbClr val="000000"/>
                        </a:solidFill>
                        <a:effectLst/>
                        <a:latin typeface="+mn-lt"/>
                      </a:endParaRP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1"/>
                  </a:ext>
                </a:extLst>
              </a:tr>
              <a:tr h="191494">
                <a:tc>
                  <a:txBody>
                    <a:bodyPr/>
                    <a:lstStyle/>
                    <a:p>
                      <a:pPr algn="l" fontAlgn="b"/>
                      <a:r>
                        <a:rPr lang="en-US" sz="1300" u="none" strike="noStrike">
                          <a:effectLst/>
                          <a:latin typeface="+mn-lt"/>
                        </a:rPr>
                        <a:t>2.375% Convertible Senior Notes due 2022</a:t>
                      </a:r>
                      <a:endParaRPr lang="en-US" sz="1300" b="0" i="0" u="none" strike="noStrike">
                        <a:solidFill>
                          <a:srgbClr val="000000"/>
                        </a:solidFill>
                        <a:effectLst/>
                        <a:latin typeface="+mn-lt"/>
                      </a:endParaRP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fi-FI" sz="1300" b="0" i="0" u="none" strike="noStrike">
                          <a:solidFill>
                            <a:srgbClr val="000000"/>
                          </a:solidFill>
                          <a:effectLst/>
                          <a:latin typeface="+mn-lt"/>
                        </a:rPr>
                        <a:t>978</a:t>
                      </a: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fi-FI" sz="1300" u="none" strike="noStrike">
                          <a:effectLst/>
                          <a:latin typeface="+mn-lt"/>
                        </a:rPr>
                        <a:t>902</a:t>
                      </a:r>
                      <a:endParaRPr lang="fi-FI" sz="1300" b="0" i="0" u="none" strike="noStrike">
                        <a:solidFill>
                          <a:srgbClr val="000000"/>
                        </a:solidFill>
                        <a:effectLst/>
                        <a:latin typeface="+mn-lt"/>
                      </a:endParaRP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191494">
                <a:tc>
                  <a:txBody>
                    <a:bodyPr/>
                    <a:lstStyle/>
                    <a:p>
                      <a:pPr algn="l" fontAlgn="b"/>
                      <a:r>
                        <a:rPr lang="en-US" sz="1300" u="none" strike="noStrike">
                          <a:effectLst/>
                          <a:latin typeface="+mn-lt"/>
                        </a:rPr>
                        <a:t>2.00% Convertible Senior Notes due 2024</a:t>
                      </a:r>
                      <a:endParaRPr lang="en-US" sz="1300" b="0" i="0" u="none" strike="noStrike">
                        <a:solidFill>
                          <a:srgbClr val="000000"/>
                        </a:solidFill>
                        <a:effectLst/>
                        <a:latin typeface="+mn-lt"/>
                      </a:endParaRP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cs-CZ" sz="1300" b="0" i="0" u="none" strike="noStrike">
                          <a:solidFill>
                            <a:srgbClr val="000000"/>
                          </a:solidFill>
                          <a:effectLst/>
                          <a:latin typeface="+mn-lt"/>
                        </a:rPr>
                        <a:t>1,840</a:t>
                      </a: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cs-CZ" sz="1300" u="none" strike="noStrike">
                          <a:effectLst/>
                          <a:latin typeface="+mn-lt"/>
                        </a:rPr>
                        <a:t>1,383</a:t>
                      </a:r>
                      <a:endParaRPr lang="cs-CZ" sz="1300" b="0" i="0" u="none" strike="noStrike">
                        <a:solidFill>
                          <a:srgbClr val="000000"/>
                        </a:solidFill>
                        <a:effectLst/>
                        <a:latin typeface="+mn-lt"/>
                      </a:endParaRP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3"/>
                  </a:ext>
                </a:extLst>
              </a:tr>
              <a:tr h="191494">
                <a:tc>
                  <a:txBody>
                    <a:bodyPr/>
                    <a:lstStyle/>
                    <a:p>
                      <a:pPr algn="l" fontAlgn="b"/>
                      <a:r>
                        <a:rPr lang="en-US" sz="1300" u="none" strike="noStrike">
                          <a:effectLst/>
                          <a:latin typeface="+mn-lt"/>
                        </a:rPr>
                        <a:t>5.30% Senior Notes due in 2025</a:t>
                      </a:r>
                      <a:endParaRPr lang="en-US" sz="1300" b="0" i="0" u="none" strike="noStrike">
                        <a:solidFill>
                          <a:srgbClr val="000000"/>
                        </a:solidFill>
                        <a:effectLst/>
                        <a:latin typeface="+mn-lt"/>
                      </a:endParaRP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fi-FI" sz="1300" b="0" i="0" u="none" strike="noStrike">
                          <a:solidFill>
                            <a:srgbClr val="000000"/>
                          </a:solidFill>
                          <a:effectLst/>
                          <a:latin typeface="+mn-lt"/>
                        </a:rPr>
                        <a:t>1,800</a:t>
                      </a: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fi-FI" sz="1300" u="none" strike="noStrike">
                          <a:effectLst/>
                          <a:latin typeface="+mn-lt"/>
                        </a:rPr>
                        <a:t>1,782</a:t>
                      </a:r>
                      <a:endParaRPr lang="fi-FI" sz="1300" b="0" i="0" u="none" strike="noStrike">
                        <a:solidFill>
                          <a:srgbClr val="000000"/>
                        </a:solidFill>
                        <a:effectLst/>
                        <a:latin typeface="+mn-lt"/>
                      </a:endParaRP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191494">
                <a:tc>
                  <a:txBody>
                    <a:bodyPr/>
                    <a:lstStyle/>
                    <a:p>
                      <a:pPr algn="l" fontAlgn="b"/>
                      <a:r>
                        <a:rPr lang="en-US" sz="1300" u="none" strike="noStrike">
                          <a:effectLst/>
                          <a:latin typeface="+mn-lt"/>
                        </a:rPr>
                        <a:t>Credit Agreement</a:t>
                      </a:r>
                      <a:endParaRPr lang="en-US" sz="1300" b="0" i="0" u="none" strike="noStrike">
                        <a:solidFill>
                          <a:srgbClr val="000000"/>
                        </a:solidFill>
                        <a:effectLst/>
                        <a:latin typeface="+mn-lt"/>
                      </a:endParaRP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fi-FI" sz="1300" b="0" i="0" u="none" strike="noStrike">
                          <a:solidFill>
                            <a:srgbClr val="000000"/>
                          </a:solidFill>
                          <a:effectLst/>
                          <a:latin typeface="+mn-lt"/>
                        </a:rPr>
                        <a:t>1,727</a:t>
                      </a: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fi-FI" sz="1300" u="none" strike="noStrike">
                          <a:effectLst/>
                          <a:latin typeface="+mn-lt"/>
                        </a:rPr>
                        <a:t>1,586</a:t>
                      </a:r>
                      <a:endParaRPr lang="fi-FI" sz="1300" b="0" i="0" u="none" strike="noStrike">
                        <a:solidFill>
                          <a:srgbClr val="000000"/>
                        </a:solidFill>
                        <a:effectLst/>
                        <a:latin typeface="+mn-lt"/>
                      </a:endParaRP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5"/>
                  </a:ext>
                </a:extLst>
              </a:tr>
              <a:tr h="191494">
                <a:tc>
                  <a:txBody>
                    <a:bodyPr/>
                    <a:lstStyle/>
                    <a:p>
                      <a:pPr algn="l" fontAlgn="b"/>
                      <a:r>
                        <a:rPr lang="en-US" sz="1300" u="none" strike="noStrike">
                          <a:effectLst/>
                          <a:latin typeface="+mn-lt"/>
                        </a:rPr>
                        <a:t>0% Convertible Senior Notes due 2020</a:t>
                      </a:r>
                      <a:endParaRPr lang="en-US" sz="1300" b="0" i="0" u="none" strike="noStrike">
                        <a:solidFill>
                          <a:srgbClr val="000000"/>
                        </a:solidFill>
                        <a:effectLst/>
                        <a:latin typeface="+mn-lt"/>
                      </a:endParaRP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en-US" sz="1300" b="0" i="0" u="none" strike="noStrike">
                          <a:solidFill>
                            <a:srgbClr val="000000"/>
                          </a:solidFill>
                          <a:effectLst/>
                          <a:latin typeface="+mn-lt"/>
                        </a:rPr>
                        <a:t>103</a:t>
                      </a:r>
                      <a:endParaRPr lang="mr-IN" sz="1300" b="0" i="0" u="none" strike="noStrike">
                        <a:solidFill>
                          <a:srgbClr val="000000"/>
                        </a:solidFill>
                        <a:effectLst/>
                        <a:latin typeface="+mn-lt"/>
                      </a:endParaRP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mr-IN" sz="1300" u="none" strike="noStrike">
                          <a:effectLst/>
                          <a:latin typeface="+mn-lt"/>
                        </a:rPr>
                        <a:t>-</a:t>
                      </a:r>
                      <a:endParaRPr lang="mr-IN" sz="1300" b="0" i="0" u="none" strike="noStrike">
                        <a:solidFill>
                          <a:srgbClr val="000000"/>
                        </a:solidFill>
                        <a:effectLst/>
                        <a:latin typeface="+mn-lt"/>
                      </a:endParaRP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6"/>
                  </a:ext>
                </a:extLst>
              </a:tr>
              <a:tr h="191494">
                <a:tc>
                  <a:txBody>
                    <a:bodyPr/>
                    <a:lstStyle/>
                    <a:p>
                      <a:pPr algn="l" fontAlgn="b"/>
                      <a:r>
                        <a:rPr lang="en-US" sz="1300" u="none" strike="noStrike">
                          <a:effectLst/>
                          <a:latin typeface="+mn-lt"/>
                        </a:rPr>
                        <a:t>Solar Bonds and other Loans</a:t>
                      </a:r>
                      <a:endParaRPr lang="en-US" sz="1300" b="0" i="0" u="none" strike="noStrike">
                        <a:solidFill>
                          <a:srgbClr val="000000"/>
                        </a:solidFill>
                        <a:effectLst/>
                        <a:latin typeface="+mn-lt"/>
                      </a:endParaRPr>
                    </a:p>
                  </a:txBody>
                  <a:tcPr marL="0" marR="0" marT="0" marB="0" anchor="b">
                    <a:lnL w="12700" cmpd="sng">
                      <a:noFill/>
                    </a:lnL>
                    <a:lnR w="12700" cmpd="sng">
                      <a:noFill/>
                    </a:lnR>
                    <a:lnT w="12700" cmpd="sng">
                      <a:noFill/>
                    </a:lnT>
                    <a:lnB w="12700" cap="flat" cmpd="sng" algn="ctr">
                      <a:solidFill>
                        <a:srgbClr val="999999"/>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en-US" sz="1300" b="0" i="0" u="none" strike="noStrike">
                          <a:solidFill>
                            <a:srgbClr val="000000"/>
                          </a:solidFill>
                          <a:effectLst/>
                          <a:latin typeface="+mn-lt"/>
                        </a:rPr>
                        <a:t>70</a:t>
                      </a:r>
                    </a:p>
                  </a:txBody>
                  <a:tcPr marL="0" marR="0" marT="0" marB="0" anchor="b">
                    <a:lnL w="12700" cmpd="sng">
                      <a:noFill/>
                    </a:lnL>
                    <a:lnR w="12700" cmpd="sng">
                      <a:noFill/>
                    </a:lnR>
                    <a:lnT w="12700" cmpd="sng">
                      <a:noFill/>
                    </a:lnT>
                    <a:lnB w="12700" cap="flat" cmpd="sng" algn="ctr">
                      <a:solidFill>
                        <a:srgbClr val="999999"/>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en-US" sz="1300" u="none" strike="noStrike">
                          <a:effectLst/>
                          <a:latin typeface="+mn-lt"/>
                        </a:rPr>
                        <a:t>53</a:t>
                      </a:r>
                      <a:endParaRPr lang="en-US" sz="1300" b="0" i="0" u="none" strike="noStrike">
                        <a:solidFill>
                          <a:srgbClr val="000000"/>
                        </a:solidFill>
                        <a:effectLst/>
                        <a:latin typeface="+mn-lt"/>
                      </a:endParaRPr>
                    </a:p>
                  </a:txBody>
                  <a:tcPr marL="0" marR="0" marT="0" marB="0" anchor="b">
                    <a:lnL w="12700" cmpd="sng">
                      <a:noFill/>
                    </a:lnL>
                    <a:lnR w="12700" cmpd="sng">
                      <a:noFill/>
                    </a:lnR>
                    <a:lnT w="12700" cmpd="sng">
                      <a:noFill/>
                    </a:lnT>
                    <a:lnB w="12700" cap="flat" cmpd="sng" algn="ctr">
                      <a:solidFill>
                        <a:srgbClr val="999999"/>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7"/>
                  </a:ext>
                </a:extLst>
              </a:tr>
              <a:tr h="191494">
                <a:tc>
                  <a:txBody>
                    <a:bodyPr/>
                    <a:lstStyle/>
                    <a:p>
                      <a:pPr algn="l" fontAlgn="b"/>
                      <a:r>
                        <a:rPr lang="en-US" sz="1300" b="1" u="none" strike="noStrike">
                          <a:effectLst/>
                          <a:latin typeface="+mn-lt"/>
                        </a:rPr>
                        <a:t>Total recourse debt</a:t>
                      </a:r>
                      <a:endParaRPr lang="en-US" sz="1300" b="1" i="0" u="none" strike="noStrike">
                        <a:solidFill>
                          <a:srgbClr val="000000"/>
                        </a:solidFill>
                        <a:effectLst/>
                        <a:latin typeface="+mn-lt"/>
                      </a:endParaRPr>
                    </a:p>
                  </a:txBody>
                  <a:tcPr marL="0" marR="0" marT="0" marB="0" anchor="b">
                    <a:lnL w="12700" cmpd="sng">
                      <a:noFill/>
                    </a:lnL>
                    <a:lnR w="12700" cmpd="sng">
                      <a:noFill/>
                    </a:lnR>
                    <a:lnT w="12700" cap="flat" cmpd="sng" algn="ctr">
                      <a:solidFill>
                        <a:srgbClr val="999999"/>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is-IS" sz="1300" b="1" i="0" u="none" strike="noStrike">
                          <a:solidFill>
                            <a:srgbClr val="000000"/>
                          </a:solidFill>
                          <a:effectLst/>
                          <a:latin typeface="+mn-lt"/>
                        </a:rPr>
                        <a:t>7,898</a:t>
                      </a:r>
                    </a:p>
                  </a:txBody>
                  <a:tcPr marL="0" marR="0" marT="0" marB="0" anchor="b">
                    <a:lnL w="12700" cmpd="sng">
                      <a:noFill/>
                    </a:lnL>
                    <a:lnR w="12700" cmpd="sng">
                      <a:noFill/>
                    </a:lnR>
                    <a:lnT w="12700" cap="flat" cmpd="sng" algn="ctr">
                      <a:solidFill>
                        <a:srgbClr val="999999"/>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is-IS" sz="1300" b="1" u="none" strike="noStrike">
                          <a:effectLst/>
                          <a:latin typeface="+mn-lt"/>
                        </a:rPr>
                        <a:t>7,010</a:t>
                      </a:r>
                      <a:endParaRPr lang="is-IS" sz="1300" b="1" i="0" u="none" strike="noStrike">
                        <a:solidFill>
                          <a:srgbClr val="000000"/>
                        </a:solidFill>
                        <a:effectLst/>
                        <a:latin typeface="+mn-lt"/>
                      </a:endParaRPr>
                    </a:p>
                  </a:txBody>
                  <a:tcPr marL="0" marR="0" marT="0" marB="0" anchor="b">
                    <a:lnL w="12700" cmpd="sng">
                      <a:noFill/>
                    </a:lnL>
                    <a:lnR w="12700" cmpd="sng">
                      <a:noFill/>
                    </a:lnR>
                    <a:lnT w="12700" cap="flat" cmpd="sng" algn="ctr">
                      <a:solidFill>
                        <a:srgbClr val="999999"/>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8"/>
                  </a:ext>
                </a:extLst>
              </a:tr>
              <a:tr h="191494">
                <a:tc>
                  <a:txBody>
                    <a:bodyPr/>
                    <a:lstStyle/>
                    <a:p>
                      <a:pPr lvl="0" algn="l" fontAlgn="b"/>
                      <a:r>
                        <a:rPr lang="en-US" sz="1300" b="1" i="0" u="none" strike="noStrike">
                          <a:solidFill>
                            <a:srgbClr val="000000"/>
                          </a:solidFill>
                          <a:effectLst/>
                          <a:latin typeface="+mn-lt"/>
                        </a:rPr>
                        <a:t>plus: non-recourse debt</a:t>
                      </a:r>
                    </a:p>
                  </a:txBody>
                  <a:tcPr marL="0" marR="0" marT="0" marB="0" anchor="b">
                    <a:lnL w="12700" cmpd="sng">
                      <a:noFill/>
                    </a:lnL>
                    <a:lnR w="12700" cmpd="sng">
                      <a:noFill/>
                    </a:lnR>
                    <a:lnT w="12700" cap="flat" cmpd="sng" algn="ctr">
                      <a:noFill/>
                      <a:prstDash val="solid"/>
                      <a:round/>
                      <a:headEnd type="none" w="med" len="med"/>
                      <a:tailEnd type="none" w="med" len="med"/>
                    </a:lnT>
                    <a:lnB w="12700" cap="flat" cmpd="sng" algn="ctr">
                      <a:solidFill>
                        <a:srgbClr val="999999"/>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is-IS" sz="1300" b="1" i="0" u="none" strike="noStrike">
                          <a:solidFill>
                            <a:srgbClr val="000000"/>
                          </a:solidFill>
                          <a:effectLst/>
                          <a:latin typeface="+mn-lt"/>
                        </a:rPr>
                        <a:t>4,594</a:t>
                      </a:r>
                    </a:p>
                  </a:txBody>
                  <a:tcPr marL="0" marR="0" marT="0" marB="0" anchor="b">
                    <a:lnL w="12700" cmpd="sng">
                      <a:noFill/>
                    </a:lnL>
                    <a:lnR w="12700" cmpd="sng">
                      <a:noFill/>
                    </a:lnR>
                    <a:lnT w="12700" cap="flat" cmpd="sng" algn="ctr">
                      <a:noFill/>
                      <a:prstDash val="solid"/>
                      <a:round/>
                      <a:headEnd type="none" w="med" len="med"/>
                      <a:tailEnd type="none" w="med" len="med"/>
                    </a:lnT>
                    <a:lnB w="12700" cap="flat" cmpd="sng" algn="ctr">
                      <a:solidFill>
                        <a:srgbClr val="999999"/>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is-IS" sz="1300" b="1" i="0" u="none" strike="noStrike">
                          <a:solidFill>
                            <a:srgbClr val="000000"/>
                          </a:solidFill>
                          <a:effectLst/>
                          <a:latin typeface="+mn-lt"/>
                        </a:rPr>
                        <a:t>3,392</a:t>
                      </a:r>
                    </a:p>
                  </a:txBody>
                  <a:tcPr marL="0" marR="0" marT="0" marB="0" anchor="b">
                    <a:lnL w="12700" cmpd="sng">
                      <a:noFill/>
                    </a:lnL>
                    <a:lnR w="12700" cmpd="sng">
                      <a:noFill/>
                    </a:lnR>
                    <a:lnT w="12700" cap="flat" cmpd="sng" algn="ctr">
                      <a:noFill/>
                      <a:prstDash val="solid"/>
                      <a:round/>
                      <a:headEnd type="none" w="med" len="med"/>
                      <a:tailEnd type="none" w="med" len="med"/>
                    </a:lnT>
                    <a:lnB w="12700" cap="flat" cmpd="sng" algn="ctr">
                      <a:solidFill>
                        <a:srgbClr val="999999"/>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9"/>
                  </a:ext>
                </a:extLst>
              </a:tr>
              <a:tr h="191494">
                <a:tc>
                  <a:txBody>
                    <a:bodyPr/>
                    <a:lstStyle/>
                    <a:p>
                      <a:pPr algn="l" fontAlgn="b"/>
                      <a:r>
                        <a:rPr lang="en-US" sz="1300" b="1" i="0" u="none" strike="noStrike">
                          <a:solidFill>
                            <a:srgbClr val="000000"/>
                          </a:solidFill>
                          <a:effectLst/>
                          <a:latin typeface="+mn-lt"/>
                        </a:rPr>
                        <a:t>Total</a:t>
                      </a:r>
                    </a:p>
                  </a:txBody>
                  <a:tcPr marL="0" marR="0" marT="0" marB="0" anchor="b">
                    <a:lnL w="12700" cmpd="sng">
                      <a:noFill/>
                    </a:lnL>
                    <a:lnR w="12700" cmpd="sng">
                      <a:noFill/>
                    </a:lnR>
                    <a:lnT w="12700" cap="flat" cmpd="sng" algn="ctr">
                      <a:solidFill>
                        <a:srgbClr val="999999"/>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is-IS" sz="1300" b="1" i="0" u="none" strike="noStrike">
                          <a:solidFill>
                            <a:srgbClr val="000000"/>
                          </a:solidFill>
                          <a:effectLst/>
                          <a:latin typeface="+mn-lt"/>
                        </a:rPr>
                        <a:t>12,492</a:t>
                      </a:r>
                    </a:p>
                  </a:txBody>
                  <a:tcPr marL="0" marR="0" marT="0" marB="0" anchor="b">
                    <a:lnL w="12700" cmpd="sng">
                      <a:noFill/>
                    </a:lnL>
                    <a:lnR w="12700" cmpd="sng">
                      <a:noFill/>
                    </a:lnR>
                    <a:lnT w="12700" cap="flat" cmpd="sng" algn="ctr">
                      <a:solidFill>
                        <a:srgbClr val="999999"/>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is-IS" sz="1300" b="1" i="0" u="none" strike="noStrike">
                          <a:solidFill>
                            <a:srgbClr val="000000"/>
                          </a:solidFill>
                          <a:effectLst/>
                          <a:latin typeface="+mn-lt"/>
                        </a:rPr>
                        <a:t>10,402</a:t>
                      </a:r>
                    </a:p>
                  </a:txBody>
                  <a:tcPr marL="0" marR="0" marT="0" marB="0" anchor="b">
                    <a:lnL w="12700" cmpd="sng">
                      <a:noFill/>
                    </a:lnL>
                    <a:lnR w="12700" cmpd="sng">
                      <a:noFill/>
                    </a:lnR>
                    <a:lnT w="12700" cap="flat" cmpd="sng" algn="ctr">
                      <a:solidFill>
                        <a:srgbClr val="999999"/>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10"/>
                  </a:ext>
                </a:extLst>
              </a:tr>
            </a:tbl>
          </a:graphicData>
        </a:graphic>
      </p:graphicFrame>
      <p:sp>
        <p:nvSpPr>
          <p:cNvPr id="14" name="Rectangle 13">
            <a:extLst>
              <a:ext uri="{FF2B5EF4-FFF2-40B4-BE49-F238E27FC236}">
                <a16:creationId xmlns:a16="http://schemas.microsoft.com/office/drawing/2014/main" id="{14B111D5-F7E5-4610-A644-3E199C28A063}"/>
              </a:ext>
            </a:extLst>
          </p:cNvPr>
          <p:cNvSpPr>
            <a:spLocks/>
          </p:cNvSpPr>
          <p:nvPr/>
        </p:nvSpPr>
        <p:spPr>
          <a:xfrm>
            <a:off x="3208128" y="4227939"/>
            <a:ext cx="4297680" cy="246976"/>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Total Debt / Equity</a:t>
            </a:r>
            <a:r>
              <a:rPr lang="en-US" sz="1600" b="1" baseline="30000">
                <a:solidFill>
                  <a:schemeClr val="bg1"/>
                </a:solidFill>
                <a:cs typeface="Calibri" panose="020F0502020204030204"/>
              </a:rPr>
              <a:t>1 </a:t>
            </a:r>
            <a:r>
              <a:rPr lang="en-US" sz="1600" b="1">
                <a:solidFill>
                  <a:schemeClr val="bg1"/>
                </a:solidFill>
                <a:cs typeface="Calibri" panose="020F0502020204030204"/>
              </a:rPr>
              <a:t>Ratio</a:t>
            </a:r>
          </a:p>
        </p:txBody>
      </p:sp>
      <p:sp>
        <p:nvSpPr>
          <p:cNvPr id="16" name="Rectangle 15">
            <a:extLst>
              <a:ext uri="{FF2B5EF4-FFF2-40B4-BE49-F238E27FC236}">
                <a16:creationId xmlns:a16="http://schemas.microsoft.com/office/drawing/2014/main" id="{14B111D5-F7E5-4610-A644-3E199C28A063}"/>
              </a:ext>
            </a:extLst>
          </p:cNvPr>
          <p:cNvSpPr>
            <a:spLocks/>
          </p:cNvSpPr>
          <p:nvPr/>
        </p:nvSpPr>
        <p:spPr>
          <a:xfrm>
            <a:off x="7695012" y="4227939"/>
            <a:ext cx="4297680"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Net Debt / Equity</a:t>
            </a:r>
            <a:r>
              <a:rPr lang="en-US" sz="1600" b="1" baseline="30000">
                <a:solidFill>
                  <a:schemeClr val="bg1"/>
                </a:solidFill>
                <a:cs typeface="Calibri" panose="020F0502020204030204"/>
              </a:rPr>
              <a:t>1 </a:t>
            </a:r>
            <a:r>
              <a:rPr lang="en-US" sz="1600" b="1">
                <a:solidFill>
                  <a:schemeClr val="bg1"/>
                </a:solidFill>
                <a:cs typeface="Calibri" panose="020F0502020204030204"/>
              </a:rPr>
              <a:t>Ratio</a:t>
            </a:r>
          </a:p>
        </p:txBody>
      </p:sp>
      <p:graphicFrame>
        <p:nvGraphicFramePr>
          <p:cNvPr id="18" name="Chart 17"/>
          <p:cNvGraphicFramePr>
            <a:graphicFrameLocks/>
          </p:cNvGraphicFramePr>
          <p:nvPr>
            <p:extLst>
              <p:ext uri="{D42A27DB-BD31-4B8C-83A1-F6EECF244321}">
                <p14:modId xmlns:p14="http://schemas.microsoft.com/office/powerpoint/2010/main" val="1892249974"/>
              </p:ext>
            </p:extLst>
          </p:nvPr>
        </p:nvGraphicFramePr>
        <p:xfrm>
          <a:off x="3208128" y="4615621"/>
          <a:ext cx="4297680" cy="1864692"/>
        </p:xfrm>
        <a:graphic>
          <a:graphicData uri="http://schemas.openxmlformats.org/drawingml/2006/chart">
            <c:chart xmlns:c="http://schemas.openxmlformats.org/drawingml/2006/chart" xmlns:r="http://schemas.openxmlformats.org/officeDocument/2006/relationships" r:id="rId4"/>
          </a:graphicData>
        </a:graphic>
      </p:graphicFrame>
      <p:sp>
        <p:nvSpPr>
          <p:cNvPr id="5" name="Rectangle 4"/>
          <p:cNvSpPr/>
          <p:nvPr/>
        </p:nvSpPr>
        <p:spPr>
          <a:xfrm>
            <a:off x="3208127" y="6480314"/>
            <a:ext cx="8467037" cy="23646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i="1" baseline="30000">
                <a:solidFill>
                  <a:srgbClr val="666666"/>
                </a:solidFill>
              </a:rPr>
              <a:t>1</a:t>
            </a:r>
            <a:r>
              <a:rPr lang="en-US" sz="1200" i="1">
                <a:solidFill>
                  <a:srgbClr val="666666"/>
                </a:solidFill>
              </a:rPr>
              <a:t>Based on year-end market capitalization, </a:t>
            </a:r>
            <a:r>
              <a:rPr lang="en-US" sz="1200" i="1" baseline="30000">
                <a:solidFill>
                  <a:srgbClr val="666666"/>
                </a:solidFill>
              </a:rPr>
              <a:t>2</a:t>
            </a:r>
            <a:r>
              <a:rPr lang="en-US" sz="1200" i="1">
                <a:solidFill>
                  <a:srgbClr val="666666"/>
                </a:solidFill>
              </a:rPr>
              <a:t>Includes short-term and long-term portions of debt and finance leases</a:t>
            </a:r>
            <a:endParaRPr lang="en-US" sz="1200" i="1" baseline="30000">
              <a:solidFill>
                <a:srgbClr val="666666"/>
              </a:solidFill>
            </a:endParaRPr>
          </a:p>
        </p:txBody>
      </p:sp>
      <p:graphicFrame>
        <p:nvGraphicFramePr>
          <p:cNvPr id="20" name="Chart 19"/>
          <p:cNvGraphicFramePr>
            <a:graphicFrameLocks/>
          </p:cNvGraphicFramePr>
          <p:nvPr>
            <p:extLst>
              <p:ext uri="{D42A27DB-BD31-4B8C-83A1-F6EECF244321}">
                <p14:modId xmlns:p14="http://schemas.microsoft.com/office/powerpoint/2010/main" val="274188207"/>
              </p:ext>
            </p:extLst>
          </p:nvPr>
        </p:nvGraphicFramePr>
        <p:xfrm>
          <a:off x="7705476" y="4615621"/>
          <a:ext cx="4297680" cy="1865376"/>
        </p:xfrm>
        <a:graphic>
          <a:graphicData uri="http://schemas.openxmlformats.org/drawingml/2006/chart">
            <c:chart xmlns:c="http://schemas.openxmlformats.org/drawingml/2006/chart" xmlns:r="http://schemas.openxmlformats.org/officeDocument/2006/relationships" r:id="rId5"/>
          </a:graphicData>
        </a:graphic>
      </p:graphicFrame>
      <p:sp>
        <p:nvSpPr>
          <p:cNvPr id="23" name="Rectangle 22">
            <a:extLst>
              <a:ext uri="{FF2B5EF4-FFF2-40B4-BE49-F238E27FC236}">
                <a16:creationId xmlns:a16="http://schemas.microsoft.com/office/drawing/2014/main" id="{14B111D5-F7E5-4610-A644-3E199C28A063}"/>
              </a:ext>
            </a:extLst>
          </p:cNvPr>
          <p:cNvSpPr>
            <a:spLocks/>
          </p:cNvSpPr>
          <p:nvPr/>
        </p:nvSpPr>
        <p:spPr>
          <a:xfrm>
            <a:off x="361411" y="1221399"/>
            <a:ext cx="2386639"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For FY2019</a:t>
            </a:r>
          </a:p>
        </p:txBody>
      </p:sp>
      <p:graphicFrame>
        <p:nvGraphicFramePr>
          <p:cNvPr id="24" name="Table 23"/>
          <p:cNvGraphicFramePr>
            <a:graphicFrameLocks noGrp="1"/>
          </p:cNvGraphicFramePr>
          <p:nvPr>
            <p:extLst>
              <p:ext uri="{D42A27DB-BD31-4B8C-83A1-F6EECF244321}">
                <p14:modId xmlns:p14="http://schemas.microsoft.com/office/powerpoint/2010/main" val="414343204"/>
              </p:ext>
            </p:extLst>
          </p:nvPr>
        </p:nvGraphicFramePr>
        <p:xfrm>
          <a:off x="361411" y="1594424"/>
          <a:ext cx="2386639" cy="1386840"/>
        </p:xfrm>
        <a:graphic>
          <a:graphicData uri="http://schemas.openxmlformats.org/drawingml/2006/table">
            <a:tbl>
              <a:tblPr>
                <a:tableStyleId>{5C22544A-7EE6-4342-B048-85BDC9FD1C3A}</a:tableStyleId>
              </a:tblPr>
              <a:tblGrid>
                <a:gridCol w="1599911">
                  <a:extLst>
                    <a:ext uri="{9D8B030D-6E8A-4147-A177-3AD203B41FA5}">
                      <a16:colId xmlns:a16="http://schemas.microsoft.com/office/drawing/2014/main" val="20000"/>
                    </a:ext>
                  </a:extLst>
                </a:gridCol>
                <a:gridCol w="786728">
                  <a:extLst>
                    <a:ext uri="{9D8B030D-6E8A-4147-A177-3AD203B41FA5}">
                      <a16:colId xmlns:a16="http://schemas.microsoft.com/office/drawing/2014/main" val="20001"/>
                    </a:ext>
                  </a:extLst>
                </a:gridCol>
              </a:tblGrid>
              <a:tr h="191494">
                <a:tc>
                  <a:txBody>
                    <a:bodyPr/>
                    <a:lstStyle/>
                    <a:p>
                      <a:pPr algn="l" fontAlgn="b"/>
                      <a:r>
                        <a:rPr lang="en-US" sz="1300" b="0" i="0" u="none" strike="noStrike">
                          <a:solidFill>
                            <a:srgbClr val="000000"/>
                          </a:solidFill>
                          <a:effectLst/>
                          <a:latin typeface="+mn-lt"/>
                          <a:cs typeface="+mj-cs"/>
                        </a:rPr>
                        <a:t>Shares</a:t>
                      </a:r>
                      <a:r>
                        <a:rPr lang="en-US" sz="1300" b="0" i="0" u="none" strike="noStrike" baseline="0">
                          <a:solidFill>
                            <a:srgbClr val="000000"/>
                          </a:solidFill>
                          <a:effectLst/>
                          <a:latin typeface="+mn-lt"/>
                          <a:cs typeface="+mj-cs"/>
                        </a:rPr>
                        <a:t> Outstanding</a:t>
                      </a: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l" fontAlgn="b"/>
                      <a:r>
                        <a:rPr lang="is-IS" sz="1300" b="0" i="0" u="none" strike="noStrike">
                          <a:solidFill>
                            <a:schemeClr val="tx1"/>
                          </a:solidFill>
                          <a:effectLst/>
                          <a:latin typeface="+mn-lt"/>
                          <a:cs typeface="+mj-cs"/>
                        </a:rPr>
                        <a:t>181</a:t>
                      </a: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0"/>
                  </a:ext>
                </a:extLst>
              </a:tr>
              <a:tr h="191494">
                <a:tc>
                  <a:txBody>
                    <a:bodyPr/>
                    <a:lstStyle/>
                    <a:p>
                      <a:pPr algn="l" fontAlgn="b"/>
                      <a:r>
                        <a:rPr lang="en-US" sz="1300" b="0" i="0" u="none" strike="noStrike">
                          <a:solidFill>
                            <a:srgbClr val="000000"/>
                          </a:solidFill>
                          <a:effectLst/>
                          <a:latin typeface="+mn-lt"/>
                          <a:cs typeface="+mj-cs"/>
                        </a:rPr>
                        <a:t>Price per Share</a:t>
                      </a: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l" fontAlgn="b"/>
                      <a:r>
                        <a:rPr lang="fi-FI" sz="1300" b="0" i="0" u="none" strike="noStrike">
                          <a:solidFill>
                            <a:srgbClr val="000000"/>
                          </a:solidFill>
                          <a:effectLst/>
                          <a:latin typeface="+mn-lt"/>
                          <a:cs typeface="+mj-cs"/>
                        </a:rPr>
                        <a:t>418</a:t>
                      </a: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191494">
                <a:tc>
                  <a:txBody>
                    <a:bodyPr/>
                    <a:lstStyle/>
                    <a:p>
                      <a:pPr algn="l" fontAlgn="b"/>
                      <a:r>
                        <a:rPr lang="en-US" sz="1300" b="0" i="0" u="none" strike="noStrike">
                          <a:solidFill>
                            <a:srgbClr val="000000"/>
                          </a:solidFill>
                          <a:effectLst/>
                          <a:latin typeface="+mn-lt"/>
                          <a:cs typeface="+mj-cs"/>
                        </a:rPr>
                        <a:t>Market Capitalization</a:t>
                      </a: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l" fontAlgn="b"/>
                      <a:r>
                        <a:rPr lang="cs-CZ" sz="1300" b="0" i="0" u="none" strike="noStrike">
                          <a:solidFill>
                            <a:srgbClr val="000000"/>
                          </a:solidFill>
                          <a:effectLst/>
                          <a:latin typeface="+mn-lt"/>
                          <a:cs typeface="+mj-cs"/>
                        </a:rPr>
                        <a:t>75,717.7</a:t>
                      </a: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2"/>
                  </a:ext>
                </a:extLst>
              </a:tr>
              <a:tr h="191494">
                <a:tc>
                  <a:txBody>
                    <a:bodyPr/>
                    <a:lstStyle/>
                    <a:p>
                      <a:pPr algn="l" fontAlgn="b"/>
                      <a:r>
                        <a:rPr lang="en-US" sz="1300" b="0" i="0" u="none" strike="noStrike">
                          <a:solidFill>
                            <a:srgbClr val="000000"/>
                          </a:solidFill>
                          <a:effectLst/>
                          <a:latin typeface="+mn-lt"/>
                          <a:cs typeface="+mj-cs"/>
                        </a:rPr>
                        <a:t>Total Debt</a:t>
                      </a:r>
                      <a:r>
                        <a:rPr lang="en-US" sz="1300" b="0" i="0" u="none" strike="noStrike" baseline="30000">
                          <a:solidFill>
                            <a:srgbClr val="000000"/>
                          </a:solidFill>
                          <a:effectLst/>
                          <a:latin typeface="+mn-lt"/>
                          <a:cs typeface="+mj-cs"/>
                        </a:rPr>
                        <a:t>2</a:t>
                      </a:r>
                      <a:endParaRPr lang="en-US" sz="1300" b="0" i="0" u="none" strike="noStrike">
                        <a:solidFill>
                          <a:srgbClr val="000000"/>
                        </a:solidFill>
                        <a:effectLst/>
                        <a:latin typeface="+mn-lt"/>
                        <a:cs typeface="+mj-cs"/>
                      </a:endParaRP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l" fontAlgn="b"/>
                      <a:r>
                        <a:rPr lang="fi-FI" sz="1300" b="0" i="0" u="none" strike="noStrike">
                          <a:solidFill>
                            <a:srgbClr val="000000"/>
                          </a:solidFill>
                          <a:effectLst/>
                          <a:latin typeface="+mn-lt"/>
                          <a:cs typeface="+mj-cs"/>
                        </a:rPr>
                        <a:t>13,419</a:t>
                      </a: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191494">
                <a:tc>
                  <a:txBody>
                    <a:bodyPr/>
                    <a:lstStyle/>
                    <a:p>
                      <a:pPr algn="l" fontAlgn="b"/>
                      <a:r>
                        <a:rPr lang="en-US" sz="1300" b="0" i="0" u="none" strike="noStrike">
                          <a:solidFill>
                            <a:srgbClr val="000000"/>
                          </a:solidFill>
                          <a:effectLst/>
                          <a:latin typeface="+mn-lt"/>
                          <a:cs typeface="+mj-cs"/>
                        </a:rPr>
                        <a:t>Total Capital</a:t>
                      </a: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l" fontAlgn="b"/>
                      <a:r>
                        <a:rPr lang="fi-FI" sz="1300" b="0" i="0" u="none" strike="noStrike">
                          <a:solidFill>
                            <a:srgbClr val="000000"/>
                          </a:solidFill>
                          <a:effectLst/>
                          <a:latin typeface="+mn-lt"/>
                          <a:cs typeface="+mj-cs"/>
                        </a:rPr>
                        <a:t>150,130.17</a:t>
                      </a: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4"/>
                  </a:ext>
                </a:extLst>
              </a:tr>
              <a:tr h="191494">
                <a:tc>
                  <a:txBody>
                    <a:bodyPr/>
                    <a:lstStyle/>
                    <a:p>
                      <a:pPr lvl="1" algn="l" fontAlgn="b"/>
                      <a:r>
                        <a:rPr lang="en-US" sz="1300" b="0" i="1" u="none" strike="noStrike">
                          <a:solidFill>
                            <a:srgbClr val="000000"/>
                          </a:solidFill>
                          <a:effectLst/>
                          <a:latin typeface="+mn-lt"/>
                          <a:cs typeface="+mj-cs"/>
                        </a:rPr>
                        <a:t>% Equity</a:t>
                      </a: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l" fontAlgn="b"/>
                      <a:r>
                        <a:rPr lang="en-US" sz="1300" b="0" i="1" u="none" strike="noStrike">
                          <a:solidFill>
                            <a:srgbClr val="000000"/>
                          </a:solidFill>
                          <a:effectLst/>
                          <a:latin typeface="+mn-lt"/>
                          <a:cs typeface="+mj-cs"/>
                        </a:rPr>
                        <a:t>91.06%</a:t>
                      </a:r>
                      <a:endParaRPr lang="mr-IN" sz="1300" b="0" i="1" u="none" strike="noStrike">
                        <a:solidFill>
                          <a:srgbClr val="000000"/>
                        </a:solidFill>
                        <a:effectLst/>
                        <a:latin typeface="+mn-lt"/>
                        <a:cs typeface="+mj-cs"/>
                      </a:endParaRPr>
                    </a:p>
                  </a:txBody>
                  <a:tcPr marL="0" marR="0" marT="0"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r h="191494">
                <a:tc>
                  <a:txBody>
                    <a:bodyPr/>
                    <a:lstStyle/>
                    <a:p>
                      <a:pPr lvl="1" algn="l" fontAlgn="b"/>
                      <a:r>
                        <a:rPr lang="en-US" sz="1300" b="0" i="1" u="none" strike="noStrike">
                          <a:solidFill>
                            <a:srgbClr val="000000"/>
                          </a:solidFill>
                          <a:effectLst/>
                          <a:latin typeface="+mn-lt"/>
                          <a:cs typeface="+mj-cs"/>
                        </a:rPr>
                        <a:t>% Debt</a:t>
                      </a:r>
                    </a:p>
                  </a:txBody>
                  <a:tcPr marL="0" marR="0" marT="0" marB="0" anchor="b">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fontAlgn="b"/>
                      <a:r>
                        <a:rPr lang="en-US" sz="1300" b="0" i="1" u="none" strike="noStrike">
                          <a:solidFill>
                            <a:srgbClr val="000000"/>
                          </a:solidFill>
                          <a:effectLst/>
                          <a:latin typeface="+mn-lt"/>
                          <a:cs typeface="+mj-cs"/>
                        </a:rPr>
                        <a:t>8.94%</a:t>
                      </a:r>
                    </a:p>
                  </a:txBody>
                  <a:tcPr marL="0" marR="0" marT="0" marB="0" anchor="b">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16774322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t>Table of Contents</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7" name="Frame 6"/>
          <p:cNvSpPr/>
          <p:nvPr/>
        </p:nvSpPr>
        <p:spPr>
          <a:xfrm>
            <a:off x="3208129" y="1437844"/>
            <a:ext cx="8526161" cy="5030148"/>
          </a:xfrm>
          <a:prstGeom prst="frame">
            <a:avLst>
              <a:gd name="adj1"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514350" indent="-514350">
              <a:buFont typeface="+mj-lt"/>
              <a:buAutoNum type="romanUcPeriod"/>
            </a:pPr>
            <a:r>
              <a:rPr lang="en-US" sz="2500">
                <a:solidFill>
                  <a:srgbClr val="999999"/>
                </a:solidFill>
              </a:rPr>
              <a:t>Tesla Business Overview</a:t>
            </a:r>
          </a:p>
          <a:p>
            <a:pPr marL="514350" indent="-514350">
              <a:buFont typeface="+mj-lt"/>
              <a:buAutoNum type="romanUcPeriod"/>
            </a:pPr>
            <a:r>
              <a:rPr lang="en-US" sz="2500" b="1">
                <a:solidFill>
                  <a:schemeClr val="tx1"/>
                </a:solidFill>
              </a:rPr>
              <a:t>Industry Overview</a:t>
            </a:r>
            <a:endParaRPr lang="en-US" sz="2500" b="1">
              <a:solidFill>
                <a:schemeClr val="tx1"/>
              </a:solidFill>
              <a:cs typeface="Calibri"/>
            </a:endParaRPr>
          </a:p>
          <a:p>
            <a:pPr marL="514350" indent="-514350">
              <a:buFont typeface="+mj-lt"/>
              <a:buAutoNum type="romanUcPeriod"/>
            </a:pPr>
            <a:r>
              <a:rPr lang="en-US" sz="2500">
                <a:solidFill>
                  <a:srgbClr val="999999"/>
                </a:solidFill>
              </a:rPr>
              <a:t>Macroeconomic Analysis</a:t>
            </a:r>
          </a:p>
          <a:p>
            <a:pPr marL="514350" indent="-514350">
              <a:buFont typeface="+mj-lt"/>
              <a:buAutoNum type="romanUcPeriod"/>
            </a:pPr>
            <a:r>
              <a:rPr lang="en-US" sz="2500">
                <a:solidFill>
                  <a:srgbClr val="999999"/>
                </a:solidFill>
              </a:rPr>
              <a:t>Tesla Credit Analysis</a:t>
            </a:r>
          </a:p>
          <a:p>
            <a:endParaRPr lang="en-US" sz="2500">
              <a:solidFill>
                <a:srgbClr val="999999"/>
              </a:solidFill>
            </a:endParaRPr>
          </a:p>
          <a:p>
            <a:r>
              <a:rPr lang="en-US" sz="2500">
                <a:solidFill>
                  <a:srgbClr val="999999"/>
                </a:solidFill>
              </a:rPr>
              <a:t>Appendix</a:t>
            </a:r>
            <a:br>
              <a:rPr lang="en-US">
                <a:solidFill>
                  <a:srgbClr val="999999"/>
                </a:solidFill>
              </a:rPr>
            </a:br>
            <a:endParaRPr lang="en-US">
              <a:solidFill>
                <a:srgbClr val="999999"/>
              </a:solidFill>
            </a:endParaRPr>
          </a:p>
        </p:txBody>
      </p:sp>
      <p:sp>
        <p:nvSpPr>
          <p:cNvPr id="2" name="Slide Number Placeholder 1"/>
          <p:cNvSpPr>
            <a:spLocks noGrp="1"/>
          </p:cNvSpPr>
          <p:nvPr>
            <p:ph type="sldNum" sz="quarter" idx="12"/>
          </p:nvPr>
        </p:nvSpPr>
        <p:spPr/>
        <p:txBody>
          <a:bodyPr/>
          <a:lstStyle/>
          <a:p>
            <a:fld id="{330EA680-D336-4FF7-8B7A-9848BB0A1C32}" type="slidenum">
              <a:rPr lang="en-US" smtClean="0"/>
              <a:t>7</a:t>
            </a:fld>
            <a:endParaRPr lang="en-US"/>
          </a:p>
        </p:txBody>
      </p:sp>
    </p:spTree>
    <p:extLst>
      <p:ext uri="{BB962C8B-B14F-4D97-AF65-F5344CB8AC3E}">
        <p14:creationId xmlns:p14="http://schemas.microsoft.com/office/powerpoint/2010/main" val="17585416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t>Automotive Industry Overview </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4B111D5-F7E5-4610-A644-3E199C28A063}"/>
              </a:ext>
            </a:extLst>
          </p:cNvPr>
          <p:cNvSpPr/>
          <p:nvPr/>
        </p:nvSpPr>
        <p:spPr>
          <a:xfrm>
            <a:off x="3209027" y="211346"/>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panose="020F0502020204030204"/>
              </a:rPr>
              <a:t>Industry Overview</a:t>
            </a:r>
          </a:p>
        </p:txBody>
      </p:sp>
      <p:sp>
        <p:nvSpPr>
          <p:cNvPr id="7" name="Rectangle 6">
            <a:extLst>
              <a:ext uri="{FF2B5EF4-FFF2-40B4-BE49-F238E27FC236}">
                <a16:creationId xmlns:a16="http://schemas.microsoft.com/office/drawing/2014/main" id="{14B111D5-F7E5-4610-A644-3E199C28A063}"/>
              </a:ext>
            </a:extLst>
          </p:cNvPr>
          <p:cNvSpPr/>
          <p:nvPr/>
        </p:nvSpPr>
        <p:spPr>
          <a:xfrm>
            <a:off x="3208129" y="1396114"/>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Total U.S. Vehicle Sales (Millions of Units)</a:t>
            </a:r>
          </a:p>
        </p:txBody>
      </p:sp>
      <p:sp>
        <p:nvSpPr>
          <p:cNvPr id="8" name="Rectangle 7">
            <a:extLst>
              <a:ext uri="{FF2B5EF4-FFF2-40B4-BE49-F238E27FC236}">
                <a16:creationId xmlns:a16="http://schemas.microsoft.com/office/drawing/2014/main" id="{14B111D5-F7E5-4610-A644-3E199C28A063}"/>
              </a:ext>
            </a:extLst>
          </p:cNvPr>
          <p:cNvSpPr>
            <a:spLocks/>
          </p:cNvSpPr>
          <p:nvPr/>
        </p:nvSpPr>
        <p:spPr>
          <a:xfrm>
            <a:off x="3208129" y="3870529"/>
            <a:ext cx="4297680"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Global EV Sales: 1Q18 vs. 1Q17</a:t>
            </a:r>
          </a:p>
        </p:txBody>
      </p:sp>
      <p:sp>
        <p:nvSpPr>
          <p:cNvPr id="10" name="Rectangle 9">
            <a:extLst>
              <a:ext uri="{FF2B5EF4-FFF2-40B4-BE49-F238E27FC236}">
                <a16:creationId xmlns:a16="http://schemas.microsoft.com/office/drawing/2014/main" id="{14B111D5-F7E5-4610-A644-3E199C28A063}"/>
              </a:ext>
            </a:extLst>
          </p:cNvPr>
          <p:cNvSpPr>
            <a:spLocks/>
          </p:cNvSpPr>
          <p:nvPr/>
        </p:nvSpPr>
        <p:spPr>
          <a:xfrm>
            <a:off x="7695012" y="3870529"/>
            <a:ext cx="4297680" cy="25603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Regulation</a:t>
            </a:r>
          </a:p>
        </p:txBody>
      </p:sp>
      <p:sp>
        <p:nvSpPr>
          <p:cNvPr id="11" name="Rectangle 10">
            <a:extLst>
              <a:ext uri="{FF2B5EF4-FFF2-40B4-BE49-F238E27FC236}">
                <a16:creationId xmlns:a16="http://schemas.microsoft.com/office/drawing/2014/main" id="{0A52B24D-C139-4A08-9D0E-330410833CBE}"/>
              </a:ext>
            </a:extLst>
          </p:cNvPr>
          <p:cNvSpPr/>
          <p:nvPr/>
        </p:nvSpPr>
        <p:spPr>
          <a:xfrm>
            <a:off x="358588" y="1396114"/>
            <a:ext cx="2393576" cy="51705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600">
                <a:solidFill>
                  <a:srgbClr val="000000"/>
                </a:solidFill>
              </a:rPr>
              <a:t>The automotive industry is </a:t>
            </a:r>
            <a:r>
              <a:rPr lang="en-US" sz="1600" b="1">
                <a:solidFill>
                  <a:srgbClr val="000000"/>
                </a:solidFill>
              </a:rPr>
              <a:t>highly cyclical</a:t>
            </a:r>
            <a:r>
              <a:rPr lang="en-US" sz="1600">
                <a:solidFill>
                  <a:srgbClr val="000000"/>
                </a:solidFill>
              </a:rPr>
              <a:t>. Current macroeconomic headwinds will negatively impact auto sales in the upcoming quarters.</a:t>
            </a:r>
          </a:p>
          <a:p>
            <a:endParaRPr lang="en-US" sz="1600">
              <a:solidFill>
                <a:srgbClr val="000000"/>
              </a:solidFill>
            </a:endParaRPr>
          </a:p>
          <a:p>
            <a:r>
              <a:rPr lang="en-US" sz="1600">
                <a:solidFill>
                  <a:srgbClr val="000000"/>
                </a:solidFill>
              </a:rPr>
              <a:t>Due to </a:t>
            </a:r>
            <a:r>
              <a:rPr lang="en-US" sz="1600" b="1">
                <a:solidFill>
                  <a:srgbClr val="000000"/>
                </a:solidFill>
              </a:rPr>
              <a:t>regulatory pressure </a:t>
            </a:r>
            <a:r>
              <a:rPr lang="en-US" sz="1600">
                <a:solidFill>
                  <a:srgbClr val="000000"/>
                </a:solidFill>
              </a:rPr>
              <a:t>and </a:t>
            </a:r>
            <a:r>
              <a:rPr lang="en-US" sz="1600" b="1">
                <a:solidFill>
                  <a:srgbClr val="000000"/>
                </a:solidFill>
              </a:rPr>
              <a:t>shifting consumer preferences</a:t>
            </a:r>
            <a:r>
              <a:rPr lang="en-US" sz="1600">
                <a:solidFill>
                  <a:srgbClr val="000000"/>
                </a:solidFill>
              </a:rPr>
              <a:t>, the industry will continue to move towards vehicle electrification. </a:t>
            </a:r>
          </a:p>
          <a:p>
            <a:endParaRPr lang="en-US" sz="1600">
              <a:solidFill>
                <a:srgbClr val="000000"/>
              </a:solidFill>
            </a:endParaRPr>
          </a:p>
          <a:p>
            <a:r>
              <a:rPr lang="en-US" sz="1600">
                <a:solidFill>
                  <a:schemeClr val="tx1"/>
                </a:solidFill>
              </a:rPr>
              <a:t>The global EV market is estimated to grow from 3.27M units in 2019 to 26.95M units in 2030, at a </a:t>
            </a:r>
            <a:r>
              <a:rPr lang="en-US" sz="1600" b="1">
                <a:solidFill>
                  <a:schemeClr val="tx1"/>
                </a:solidFill>
              </a:rPr>
              <a:t>CAGR of 21.1%</a:t>
            </a:r>
            <a:r>
              <a:rPr lang="en-US" sz="1600">
                <a:solidFill>
                  <a:schemeClr val="tx1"/>
                </a:solidFill>
              </a:rPr>
              <a:t>.</a:t>
            </a:r>
          </a:p>
          <a:p>
            <a:endParaRPr lang="en-US" sz="1600" b="1">
              <a:solidFill>
                <a:srgbClr val="000000"/>
              </a:solidFill>
            </a:endParaRPr>
          </a:p>
          <a:p>
            <a:endParaRPr lang="en-US" sz="1600" b="1">
              <a:solidFill>
                <a:srgbClr val="000000"/>
              </a:solidFill>
            </a:endParaRPr>
          </a:p>
          <a:p>
            <a:endParaRPr lang="en-US" sz="1600" b="1">
              <a:solidFill>
                <a:srgbClr val="000000"/>
              </a:solidFill>
            </a:endParaRPr>
          </a:p>
          <a:p>
            <a:endParaRPr lang="en-US" sz="1600" b="1">
              <a:solidFill>
                <a:srgbClr val="000000"/>
              </a:solidFill>
            </a:endParaRPr>
          </a:p>
          <a:p>
            <a:endParaRPr lang="en-US" b="1">
              <a:solidFill>
                <a:srgbClr val="000000"/>
              </a:solidFill>
            </a:endParaRPr>
          </a:p>
          <a:p>
            <a:endParaRPr lang="en-US" b="1">
              <a:solidFill>
                <a:srgbClr val="000000"/>
              </a:solidFill>
            </a:endParaRPr>
          </a:p>
          <a:p>
            <a:endParaRPr lang="en-US" b="1">
              <a:solidFill>
                <a:srgbClr val="000000"/>
              </a:solidFill>
            </a:endParaRPr>
          </a:p>
          <a:p>
            <a:endParaRPr lang="en-US" b="1">
              <a:solidFill>
                <a:srgbClr val="000000"/>
              </a:solidFill>
            </a:endParaRPr>
          </a:p>
          <a:p>
            <a:endParaRPr lang="en-US" b="1">
              <a:solidFill>
                <a:srgbClr val="000000"/>
              </a:solidFill>
            </a:endParaRPr>
          </a:p>
          <a:p>
            <a:endParaRPr lang="en-US" b="1">
              <a:solidFill>
                <a:srgbClr val="000000"/>
              </a:solidFill>
            </a:endParaRPr>
          </a:p>
        </p:txBody>
      </p:sp>
      <p:sp>
        <p:nvSpPr>
          <p:cNvPr id="12" name="Rectangle 11">
            <a:extLst>
              <a:ext uri="{FF2B5EF4-FFF2-40B4-BE49-F238E27FC236}">
                <a16:creationId xmlns:a16="http://schemas.microsoft.com/office/drawing/2014/main" id="{0A52B24D-C139-4A08-9D0E-330410833CBE}"/>
              </a:ext>
            </a:extLst>
          </p:cNvPr>
          <p:cNvSpPr/>
          <p:nvPr/>
        </p:nvSpPr>
        <p:spPr>
          <a:xfrm>
            <a:off x="7695012" y="4208745"/>
            <a:ext cx="4297681" cy="23579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indent="-285750">
              <a:buFont typeface="Arial" charset="0"/>
              <a:buChar char="•"/>
            </a:pPr>
            <a:r>
              <a:rPr lang="en-US" sz="1600">
                <a:solidFill>
                  <a:schemeClr val="tx1"/>
                </a:solidFill>
              </a:rPr>
              <a:t>China will extend state subsidies and tax breaks for EV’s until 2022.</a:t>
            </a:r>
          </a:p>
          <a:p>
            <a:pPr marL="285750" indent="-285750">
              <a:buFont typeface="Arial" charset="0"/>
              <a:buChar char="•"/>
            </a:pPr>
            <a:r>
              <a:rPr lang="en-US" sz="1600">
                <a:solidFill>
                  <a:schemeClr val="tx1"/>
                </a:solidFill>
              </a:rPr>
              <a:t>British Columbia announced legislation for the most stringent ZEV mandate worldwide: 30% ZEV sales by 2030 and 100% by 2040.</a:t>
            </a:r>
          </a:p>
          <a:p>
            <a:pPr marL="285750" indent="-285750">
              <a:buFont typeface="Arial" charset="0"/>
              <a:buChar char="•"/>
            </a:pPr>
            <a:r>
              <a:rPr lang="en-US" sz="1600">
                <a:solidFill>
                  <a:schemeClr val="tx1"/>
                </a:solidFill>
              </a:rPr>
              <a:t>Europe’s 13 top auto manufacturers will face more than €14.5 billion in fines if they don’t meet fleet-average CO2 emission standards.</a:t>
            </a:r>
          </a:p>
        </p:txBody>
      </p:sp>
      <p:graphicFrame>
        <p:nvGraphicFramePr>
          <p:cNvPr id="14" name="Chart 13"/>
          <p:cNvGraphicFramePr>
            <a:graphicFrameLocks/>
          </p:cNvGraphicFramePr>
          <p:nvPr>
            <p:extLst>
              <p:ext uri="{D42A27DB-BD31-4B8C-83A1-F6EECF244321}">
                <p14:modId xmlns:p14="http://schemas.microsoft.com/office/powerpoint/2010/main" val="1447896948"/>
              </p:ext>
            </p:extLst>
          </p:nvPr>
        </p:nvGraphicFramePr>
        <p:xfrm>
          <a:off x="3208129" y="1753249"/>
          <a:ext cx="8784562" cy="2035095"/>
        </p:xfrm>
        <a:graphic>
          <a:graphicData uri="http://schemas.openxmlformats.org/drawingml/2006/chart">
            <c:chart xmlns:c="http://schemas.openxmlformats.org/drawingml/2006/chart" xmlns:r="http://schemas.openxmlformats.org/officeDocument/2006/relationships" r:id="rId3"/>
          </a:graphicData>
        </a:graphic>
      </p:graphicFrame>
      <p:sp>
        <p:nvSpPr>
          <p:cNvPr id="3" name="Rectangle 2"/>
          <p:cNvSpPr/>
          <p:nvPr/>
        </p:nvSpPr>
        <p:spPr>
          <a:xfrm>
            <a:off x="9519781" y="1671064"/>
            <a:ext cx="526092" cy="1801368"/>
          </a:xfrm>
          <a:prstGeom prst="rect">
            <a:avLst/>
          </a:prstGeom>
          <a:solidFill>
            <a:srgbClr val="999999">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6289843" y="1671064"/>
            <a:ext cx="148225" cy="1801368"/>
          </a:xfrm>
          <a:prstGeom prst="rect">
            <a:avLst/>
          </a:prstGeom>
          <a:solidFill>
            <a:srgbClr val="999999">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4586614" y="1671064"/>
            <a:ext cx="298537" cy="1801368"/>
          </a:xfrm>
          <a:prstGeom prst="rect">
            <a:avLst/>
          </a:prstGeom>
          <a:solidFill>
            <a:srgbClr val="999999">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8183361" y="1671064"/>
            <a:ext cx="148225" cy="1801368"/>
          </a:xfrm>
          <a:prstGeom prst="rect">
            <a:avLst/>
          </a:prstGeom>
          <a:solidFill>
            <a:srgbClr val="999999">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0" name="Chart 19"/>
          <p:cNvGraphicFramePr>
            <a:graphicFrameLocks/>
          </p:cNvGraphicFramePr>
          <p:nvPr>
            <p:extLst>
              <p:ext uri="{D42A27DB-BD31-4B8C-83A1-F6EECF244321}">
                <p14:modId xmlns:p14="http://schemas.microsoft.com/office/powerpoint/2010/main" val="723577681"/>
              </p:ext>
            </p:extLst>
          </p:nvPr>
        </p:nvGraphicFramePr>
        <p:xfrm>
          <a:off x="3208129" y="4122547"/>
          <a:ext cx="4297680" cy="2444100"/>
        </p:xfrm>
        <a:graphic>
          <a:graphicData uri="http://schemas.openxmlformats.org/drawingml/2006/chart">
            <c:chart xmlns:c="http://schemas.openxmlformats.org/drawingml/2006/chart" xmlns:r="http://schemas.openxmlformats.org/officeDocument/2006/relationships" r:id="rId4"/>
          </a:graphicData>
        </a:graphic>
      </p:graphicFrame>
      <p:sp>
        <p:nvSpPr>
          <p:cNvPr id="2" name="Slide Number Placeholder 1"/>
          <p:cNvSpPr>
            <a:spLocks noGrp="1"/>
          </p:cNvSpPr>
          <p:nvPr>
            <p:ph type="sldNum" sz="quarter" idx="12"/>
          </p:nvPr>
        </p:nvSpPr>
        <p:spPr/>
        <p:txBody>
          <a:bodyPr/>
          <a:lstStyle/>
          <a:p>
            <a:fld id="{330EA680-D336-4FF7-8B7A-9848BB0A1C32}" type="slidenum">
              <a:rPr lang="en-US" smtClean="0"/>
              <a:t>8</a:t>
            </a:fld>
            <a:endParaRPr lang="en-US"/>
          </a:p>
        </p:txBody>
      </p:sp>
    </p:spTree>
    <p:extLst>
      <p:ext uri="{BB962C8B-B14F-4D97-AF65-F5344CB8AC3E}">
        <p14:creationId xmlns:p14="http://schemas.microsoft.com/office/powerpoint/2010/main" val="91275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92DE0AC-8C80-4AB8-AFDA-1BC2CDADE195}"/>
              </a:ext>
            </a:extLst>
          </p:cNvPr>
          <p:cNvSpPr txBox="1"/>
          <p:nvPr/>
        </p:nvSpPr>
        <p:spPr>
          <a:xfrm>
            <a:off x="3212979" y="553168"/>
            <a:ext cx="878169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t>Competitive Landscape</a:t>
            </a:r>
            <a:endParaRPr lang="en-US"/>
          </a:p>
        </p:txBody>
      </p:sp>
      <p:cxnSp>
        <p:nvCxnSpPr>
          <p:cNvPr id="13" name="Straight Arrow Connector 12">
            <a:extLst>
              <a:ext uri="{FF2B5EF4-FFF2-40B4-BE49-F238E27FC236}">
                <a16:creationId xmlns:a16="http://schemas.microsoft.com/office/drawing/2014/main" id="{0E908640-ED2D-4F4A-A4C9-9BA6E0D6F7D9}"/>
              </a:ext>
            </a:extLst>
          </p:cNvPr>
          <p:cNvCxnSpPr/>
          <p:nvPr/>
        </p:nvCxnSpPr>
        <p:spPr>
          <a:xfrm flipV="1">
            <a:off x="3208129" y="1116221"/>
            <a:ext cx="8784563" cy="1"/>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pic>
        <p:nvPicPr>
          <p:cNvPr id="17" name="Picture 17" descr="A picture containing drawing, table&#10;&#10;Description generated with very high confidence">
            <a:extLst>
              <a:ext uri="{FF2B5EF4-FFF2-40B4-BE49-F238E27FC236}">
                <a16:creationId xmlns:a16="http://schemas.microsoft.com/office/drawing/2014/main" id="{69FA1545-56B5-49BD-8989-55EC717AF1EA}"/>
              </a:ext>
            </a:extLst>
          </p:cNvPr>
          <p:cNvPicPr>
            <a:picLocks noChangeAspect="1"/>
          </p:cNvPicPr>
          <p:nvPr/>
        </p:nvPicPr>
        <p:blipFill>
          <a:blip r:embed="rId2"/>
          <a:stretch>
            <a:fillRect/>
          </a:stretch>
        </p:blipFill>
        <p:spPr>
          <a:xfrm>
            <a:off x="123645" y="100534"/>
            <a:ext cx="2743200" cy="1337310"/>
          </a:xfrm>
          <a:prstGeom prst="rect">
            <a:avLst/>
          </a:prstGeom>
        </p:spPr>
      </p:pic>
      <p:cxnSp>
        <p:nvCxnSpPr>
          <p:cNvPr id="19" name="Straight Arrow Connector 18">
            <a:extLst>
              <a:ext uri="{FF2B5EF4-FFF2-40B4-BE49-F238E27FC236}">
                <a16:creationId xmlns:a16="http://schemas.microsoft.com/office/drawing/2014/main" id="{9274829B-FA5B-4BFD-AB41-CEF7BBFD4AF7}"/>
              </a:ext>
            </a:extLst>
          </p:cNvPr>
          <p:cNvCxnSpPr>
            <a:cxnSpLocks/>
          </p:cNvCxnSpPr>
          <p:nvPr/>
        </p:nvCxnSpPr>
        <p:spPr>
          <a:xfrm>
            <a:off x="361411" y="1116222"/>
            <a:ext cx="2386639" cy="14376"/>
          </a:xfrm>
          <a:prstGeom prst="straightConnector1">
            <a:avLst/>
          </a:prstGeom>
          <a:ln w="28575">
            <a:solidFill>
              <a:srgbClr val="999999"/>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4B111D5-F7E5-4610-A644-3E199C28A063}"/>
              </a:ext>
            </a:extLst>
          </p:cNvPr>
          <p:cNvSpPr/>
          <p:nvPr/>
        </p:nvSpPr>
        <p:spPr>
          <a:xfrm>
            <a:off x="3209027" y="211346"/>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solidFill>
                  <a:schemeClr val="bg1"/>
                </a:solidFill>
                <a:cs typeface="Calibri" panose="020F0502020204030204"/>
              </a:rPr>
              <a:t>Industry Overview</a:t>
            </a:r>
          </a:p>
        </p:txBody>
      </p:sp>
      <p:sp>
        <p:nvSpPr>
          <p:cNvPr id="7" name="Rectangle 6">
            <a:extLst>
              <a:ext uri="{FF2B5EF4-FFF2-40B4-BE49-F238E27FC236}">
                <a16:creationId xmlns:a16="http://schemas.microsoft.com/office/drawing/2014/main" id="{0A52B24D-C139-4A08-9D0E-330410833CBE}"/>
              </a:ext>
            </a:extLst>
          </p:cNvPr>
          <p:cNvSpPr/>
          <p:nvPr/>
        </p:nvSpPr>
        <p:spPr>
          <a:xfrm>
            <a:off x="357941" y="1300811"/>
            <a:ext cx="2390109" cy="51705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solidFill>
                  <a:srgbClr val="000000"/>
                </a:solidFill>
              </a:rPr>
              <a:t>Despite lagging behind legacy automakers in total auto sales, Tesla holds over </a:t>
            </a:r>
            <a:r>
              <a:rPr lang="en-US" b="1">
                <a:solidFill>
                  <a:srgbClr val="000000"/>
                </a:solidFill>
              </a:rPr>
              <a:t>30%</a:t>
            </a:r>
            <a:r>
              <a:rPr lang="en-US">
                <a:solidFill>
                  <a:srgbClr val="000000"/>
                </a:solidFill>
              </a:rPr>
              <a:t> of the global EV market share.</a:t>
            </a:r>
          </a:p>
          <a:p>
            <a:endParaRPr lang="en-US">
              <a:solidFill>
                <a:srgbClr val="000000"/>
              </a:solidFill>
            </a:endParaRPr>
          </a:p>
          <a:p>
            <a:r>
              <a:rPr lang="en-US">
                <a:solidFill>
                  <a:srgbClr val="000000"/>
                </a:solidFill>
              </a:rPr>
              <a:t>Tesla’s </a:t>
            </a:r>
            <a:r>
              <a:rPr lang="en-US" b="1">
                <a:solidFill>
                  <a:srgbClr val="000000"/>
                </a:solidFill>
              </a:rPr>
              <a:t>intangible assets </a:t>
            </a:r>
            <a:r>
              <a:rPr lang="en-US">
                <a:solidFill>
                  <a:srgbClr val="000000"/>
                </a:solidFill>
              </a:rPr>
              <a:t>and</a:t>
            </a:r>
            <a:r>
              <a:rPr lang="en-US" b="1">
                <a:solidFill>
                  <a:srgbClr val="000000"/>
                </a:solidFill>
              </a:rPr>
              <a:t> battery technology </a:t>
            </a:r>
            <a:r>
              <a:rPr lang="en-US">
                <a:solidFill>
                  <a:srgbClr val="000000"/>
                </a:solidFill>
              </a:rPr>
              <a:t>partially account for its stock performance relative to competitors. </a:t>
            </a:r>
          </a:p>
          <a:p>
            <a:endParaRPr lang="en-US">
              <a:solidFill>
                <a:srgbClr val="000000"/>
              </a:solidFill>
            </a:endParaRPr>
          </a:p>
          <a:p>
            <a:r>
              <a:rPr lang="en-US">
                <a:solidFill>
                  <a:srgbClr val="000000"/>
                </a:solidFill>
              </a:rPr>
              <a:t>Competition in the EV market is expected to intensify going forward.</a:t>
            </a:r>
          </a:p>
        </p:txBody>
      </p:sp>
      <p:sp>
        <p:nvSpPr>
          <p:cNvPr id="10" name="Rectangle 9">
            <a:extLst>
              <a:ext uri="{FF2B5EF4-FFF2-40B4-BE49-F238E27FC236}">
                <a16:creationId xmlns:a16="http://schemas.microsoft.com/office/drawing/2014/main" id="{14B111D5-F7E5-4610-A644-3E199C28A063}"/>
              </a:ext>
            </a:extLst>
          </p:cNvPr>
          <p:cNvSpPr/>
          <p:nvPr/>
        </p:nvSpPr>
        <p:spPr>
          <a:xfrm>
            <a:off x="3208129" y="1300811"/>
            <a:ext cx="4297680"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U.S. Market Share Concentration 2019</a:t>
            </a:r>
          </a:p>
        </p:txBody>
      </p:sp>
      <p:graphicFrame>
        <p:nvGraphicFramePr>
          <p:cNvPr id="11" name="Chart 10"/>
          <p:cNvGraphicFramePr>
            <a:graphicFrameLocks/>
          </p:cNvGraphicFramePr>
          <p:nvPr>
            <p:extLst>
              <p:ext uri="{D42A27DB-BD31-4B8C-83A1-F6EECF244321}">
                <p14:modId xmlns:p14="http://schemas.microsoft.com/office/powerpoint/2010/main" val="917482601"/>
              </p:ext>
            </p:extLst>
          </p:nvPr>
        </p:nvGraphicFramePr>
        <p:xfrm>
          <a:off x="3208129" y="1559603"/>
          <a:ext cx="4297680" cy="2573937"/>
        </p:xfrm>
        <a:graphic>
          <a:graphicData uri="http://schemas.openxmlformats.org/drawingml/2006/chart">
            <c:chart xmlns:c="http://schemas.openxmlformats.org/drawingml/2006/chart" xmlns:r="http://schemas.openxmlformats.org/officeDocument/2006/relationships" r:id="rId3"/>
          </a:graphicData>
        </a:graphic>
      </p:graphicFrame>
      <p:sp>
        <p:nvSpPr>
          <p:cNvPr id="12" name="Rectangle 11">
            <a:extLst>
              <a:ext uri="{FF2B5EF4-FFF2-40B4-BE49-F238E27FC236}">
                <a16:creationId xmlns:a16="http://schemas.microsoft.com/office/drawing/2014/main" id="{14B111D5-F7E5-4610-A644-3E199C28A063}"/>
              </a:ext>
            </a:extLst>
          </p:cNvPr>
          <p:cNvSpPr/>
          <p:nvPr/>
        </p:nvSpPr>
        <p:spPr>
          <a:xfrm>
            <a:off x="3208128" y="4142596"/>
            <a:ext cx="8784564"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Historic Market Capitalization</a:t>
            </a:r>
          </a:p>
        </p:txBody>
      </p:sp>
      <p:sp>
        <p:nvSpPr>
          <p:cNvPr id="14" name="Rectangle 13">
            <a:extLst>
              <a:ext uri="{FF2B5EF4-FFF2-40B4-BE49-F238E27FC236}">
                <a16:creationId xmlns:a16="http://schemas.microsoft.com/office/drawing/2014/main" id="{14B111D5-F7E5-4610-A644-3E199C28A063}"/>
              </a:ext>
            </a:extLst>
          </p:cNvPr>
          <p:cNvSpPr/>
          <p:nvPr/>
        </p:nvSpPr>
        <p:spPr>
          <a:xfrm>
            <a:off x="7695012" y="1300811"/>
            <a:ext cx="4297680" cy="258792"/>
          </a:xfrm>
          <a:prstGeom prst="rect">
            <a:avLst/>
          </a:prstGeom>
          <a:solidFill>
            <a:srgbClr val="999999"/>
          </a:solidFill>
          <a:ln>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Calibri" panose="020F0502020204030204"/>
              </a:rPr>
              <a:t>Global 2019 EV Sales by Automaker</a:t>
            </a:r>
          </a:p>
        </p:txBody>
      </p:sp>
      <p:graphicFrame>
        <p:nvGraphicFramePr>
          <p:cNvPr id="16" name="Chart 15"/>
          <p:cNvGraphicFramePr>
            <a:graphicFrameLocks/>
          </p:cNvGraphicFramePr>
          <p:nvPr>
            <p:extLst>
              <p:ext uri="{D42A27DB-BD31-4B8C-83A1-F6EECF244321}">
                <p14:modId xmlns:p14="http://schemas.microsoft.com/office/powerpoint/2010/main" val="864359071"/>
              </p:ext>
            </p:extLst>
          </p:nvPr>
        </p:nvGraphicFramePr>
        <p:xfrm>
          <a:off x="7695012" y="1559602"/>
          <a:ext cx="4297680" cy="2573938"/>
        </p:xfrm>
        <a:graphic>
          <a:graphicData uri="http://schemas.openxmlformats.org/drawingml/2006/chart">
            <c:chart xmlns:c="http://schemas.openxmlformats.org/drawingml/2006/chart" xmlns:r="http://schemas.openxmlformats.org/officeDocument/2006/relationships" r:id="rId4"/>
          </a:graphicData>
        </a:graphic>
      </p:graphicFrame>
      <p:sp>
        <p:nvSpPr>
          <p:cNvPr id="2" name="Slide Number Placeholder 1"/>
          <p:cNvSpPr>
            <a:spLocks noGrp="1"/>
          </p:cNvSpPr>
          <p:nvPr>
            <p:ph type="sldNum" sz="quarter" idx="12"/>
          </p:nvPr>
        </p:nvSpPr>
        <p:spPr/>
        <p:txBody>
          <a:bodyPr/>
          <a:lstStyle/>
          <a:p>
            <a:fld id="{330EA680-D336-4FF7-8B7A-9848BB0A1C32}" type="slidenum">
              <a:rPr lang="en-US" smtClean="0"/>
              <a:t>9</a:t>
            </a:fld>
            <a:endParaRPr lang="en-US"/>
          </a:p>
        </p:txBody>
      </p:sp>
      <p:pic>
        <p:nvPicPr>
          <p:cNvPr id="3" name="Picture 2"/>
          <p:cNvPicPr>
            <a:picLocks noChangeAspect="1"/>
          </p:cNvPicPr>
          <p:nvPr/>
        </p:nvPicPr>
        <p:blipFill>
          <a:blip r:embed="rId5">
            <a:extLst>
              <a:ext uri="{BEBA8EAE-BF5A-486C-A8C5-ECC9F3942E4B}">
                <a14:imgProps xmlns:a14="http://schemas.microsoft.com/office/drawing/2010/main">
                  <a14:imgLayer r:embed="rId6">
                    <a14:imgEffect>
                      <a14:sharpenSoften amount="35000"/>
                    </a14:imgEffect>
                  </a14:imgLayer>
                </a14:imgProps>
              </a:ext>
              <a:ext uri="{28A0092B-C50C-407E-A947-70E740481C1C}">
                <a14:useLocalDpi xmlns:a14="http://schemas.microsoft.com/office/drawing/2010/main" val="0"/>
              </a:ext>
            </a:extLst>
          </a:blip>
          <a:stretch>
            <a:fillRect/>
          </a:stretch>
        </p:blipFill>
        <p:spPr>
          <a:xfrm>
            <a:off x="3208128" y="4513527"/>
            <a:ext cx="8784563" cy="2278451"/>
          </a:xfrm>
          <a:prstGeom prst="rect">
            <a:avLst/>
          </a:prstGeom>
        </p:spPr>
      </p:pic>
      <p:grpSp>
        <p:nvGrpSpPr>
          <p:cNvPr id="6" name="Group 5"/>
          <p:cNvGrpSpPr/>
          <p:nvPr/>
        </p:nvGrpSpPr>
        <p:grpSpPr>
          <a:xfrm>
            <a:off x="3208128" y="4513527"/>
            <a:ext cx="1083020" cy="953729"/>
            <a:chOff x="4468221" y="4595033"/>
            <a:chExt cx="961643" cy="953729"/>
          </a:xfrm>
        </p:grpSpPr>
        <p:sp>
          <p:nvSpPr>
            <p:cNvPr id="4" name="Rectangle 3"/>
            <p:cNvSpPr/>
            <p:nvPr/>
          </p:nvSpPr>
          <p:spPr>
            <a:xfrm>
              <a:off x="4468221" y="4595033"/>
              <a:ext cx="961643" cy="953729"/>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a:solidFill>
                    <a:schemeClr val="tx1"/>
                  </a:solidFill>
                </a:rPr>
                <a:t>  TSLA</a:t>
              </a:r>
            </a:p>
            <a:p>
              <a:r>
                <a:rPr lang="en-US" sz="1200">
                  <a:solidFill>
                    <a:schemeClr val="tx1"/>
                  </a:solidFill>
                </a:rPr>
                <a:t>  TM</a:t>
              </a:r>
            </a:p>
            <a:p>
              <a:r>
                <a:rPr lang="en-US" sz="1200">
                  <a:solidFill>
                    <a:schemeClr val="tx1"/>
                  </a:solidFill>
                </a:rPr>
                <a:t>  F</a:t>
              </a:r>
            </a:p>
            <a:p>
              <a:r>
                <a:rPr lang="en-US" sz="1200">
                  <a:solidFill>
                    <a:schemeClr val="tx1"/>
                  </a:solidFill>
                </a:rPr>
                <a:t>  GM</a:t>
              </a:r>
            </a:p>
            <a:p>
              <a:r>
                <a:rPr lang="en-US" sz="1200">
                  <a:solidFill>
                    <a:schemeClr val="tx1"/>
                  </a:solidFill>
                </a:rPr>
                <a:t>  HMC</a:t>
              </a:r>
            </a:p>
          </p:txBody>
        </p:sp>
        <p:sp>
          <p:nvSpPr>
            <p:cNvPr id="5" name="Rectangle 4"/>
            <p:cNvSpPr/>
            <p:nvPr/>
          </p:nvSpPr>
          <p:spPr>
            <a:xfrm>
              <a:off x="4469752" y="4660867"/>
              <a:ext cx="71081" cy="89401"/>
            </a:xfrm>
            <a:prstGeom prst="rect">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4468221" y="4856922"/>
              <a:ext cx="72613" cy="8923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4468221" y="5049687"/>
              <a:ext cx="72612" cy="7859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4474184" y="5231810"/>
              <a:ext cx="66650" cy="75912"/>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4474184" y="5411255"/>
              <a:ext cx="66649" cy="78381"/>
            </a:xfrm>
            <a:prstGeom prst="rect">
              <a:avLst/>
            </a:prstGeom>
            <a:solidFill>
              <a:srgbClr val="99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3006679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13">
    <a:dk1>
      <a:sysClr val="windowText" lastClr="000000"/>
    </a:dk1>
    <a:lt1>
      <a:sysClr val="window" lastClr="FFFFFF"/>
    </a:lt1>
    <a:dk2>
      <a:srgbClr val="44546A"/>
    </a:dk2>
    <a:lt2>
      <a:srgbClr val="E7E6E6"/>
    </a:lt2>
    <a:accent1>
      <a:srgbClr val="5B9BD5"/>
    </a:accent1>
    <a:accent2>
      <a:srgbClr val="FF0000"/>
    </a:accent2>
    <a:accent3>
      <a:srgbClr val="A5A5A5"/>
    </a:accent3>
    <a:accent4>
      <a:srgbClr val="FFC000"/>
    </a:accent4>
    <a:accent5>
      <a:srgbClr val="4472C4"/>
    </a:accent5>
    <a:accent6>
      <a:srgbClr val="92D050"/>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Custom 13">
    <a:dk1>
      <a:sysClr val="windowText" lastClr="000000"/>
    </a:dk1>
    <a:lt1>
      <a:sysClr val="window" lastClr="FFFFFF"/>
    </a:lt1>
    <a:dk2>
      <a:srgbClr val="44546A"/>
    </a:dk2>
    <a:lt2>
      <a:srgbClr val="E7E6E6"/>
    </a:lt2>
    <a:accent1>
      <a:srgbClr val="5B9BD5"/>
    </a:accent1>
    <a:accent2>
      <a:srgbClr val="FF0000"/>
    </a:accent2>
    <a:accent3>
      <a:srgbClr val="A5A5A5"/>
    </a:accent3>
    <a:accent4>
      <a:srgbClr val="FFC000"/>
    </a:accent4>
    <a:accent5>
      <a:srgbClr val="4472C4"/>
    </a:accent5>
    <a:accent6>
      <a:srgbClr val="92D050"/>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office theme</Template>
  <TotalTime>597</TotalTime>
  <Words>2973</Words>
  <Application>Microsoft Macintosh PowerPoint</Application>
  <PresentationFormat>Widescreen</PresentationFormat>
  <Paragraphs>789</Paragraphs>
  <Slides>38</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38</vt:i4>
      </vt:variant>
    </vt:vector>
  </HeadingPairs>
  <TitlesOfParts>
    <vt:vector size="42"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Tristan Lalor</cp:lastModifiedBy>
  <cp:revision>21</cp:revision>
  <dcterms:created xsi:type="dcterms:W3CDTF">2020-04-20T03:42:23Z</dcterms:created>
  <dcterms:modified xsi:type="dcterms:W3CDTF">2020-05-22T17:43:03Z</dcterms:modified>
</cp:coreProperties>
</file>

<file path=docProps/thumbnail.jpeg>
</file>